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48189-3C26-427E-9D0F-E7418977365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FD731-F1A8-4DD7-A978-476B9F395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1 «А» классе 19 человек:</a:t>
            </a:r>
            <a:br>
              <a:rPr lang="ru-RU" dirty="0" smtClean="0"/>
            </a:br>
            <a:r>
              <a:rPr lang="ru-RU" dirty="0" smtClean="0"/>
              <a:t>9 – мальчиков, </a:t>
            </a:r>
            <a:br>
              <a:rPr lang="ru-RU" dirty="0" smtClean="0"/>
            </a:br>
            <a:r>
              <a:rPr lang="ru-RU" dirty="0" smtClean="0"/>
              <a:t>10- девочек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595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592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697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697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IMG_069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699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0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1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2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3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4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" name="Рисунок 17" descr="SAM_2013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285728"/>
            <a:ext cx="9144000" cy="6286544"/>
          </a:xfrm>
        </p:spPr>
      </p:pic>
      <p:sp>
        <p:nvSpPr>
          <p:cNvPr id="15" name="Текст 14"/>
          <p:cNvSpPr>
            <a:spLocks noGrp="1"/>
          </p:cNvSpPr>
          <p:nvPr>
            <p:ph type="body" sz="half" idx="2"/>
          </p:nvPr>
        </p:nvSpPr>
        <p:spPr>
          <a:xfrm>
            <a:off x="142844" y="4286256"/>
            <a:ext cx="8786874" cy="1285884"/>
          </a:xfrm>
        </p:spPr>
        <p:txBody>
          <a:bodyPr>
            <a:normAutofit/>
          </a:bodyPr>
          <a:lstStyle/>
          <a:p>
            <a:pPr algn="ctr"/>
            <a:r>
              <a:rPr lang="ru-RU" sz="3500" b="1" dirty="0" smtClean="0">
                <a:solidFill>
                  <a:srgbClr val="FF0000"/>
                </a:solidFill>
              </a:rPr>
              <a:t>Первый раз в первый класс</a:t>
            </a:r>
          </a:p>
          <a:p>
            <a:pPr algn="ctr"/>
            <a:r>
              <a:rPr lang="ru-RU" sz="3500" b="1" dirty="0" smtClean="0">
                <a:solidFill>
                  <a:srgbClr val="FF0000"/>
                </a:solidFill>
              </a:rPr>
              <a:t>2013- 2014 учебный год</a:t>
            </a:r>
            <a:endParaRPr lang="ru-RU" sz="35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5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6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5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7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8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09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10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11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713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Знакомство с классом</a:t>
            </a:r>
            <a:endParaRPr lang="ru-RU" dirty="0"/>
          </a:p>
        </p:txBody>
      </p:sp>
      <p:pic>
        <p:nvPicPr>
          <p:cNvPr id="7" name="Рисунок 6" descr="SAM_2025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85720" y="0"/>
            <a:ext cx="885828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500" dirty="0" smtClean="0">
                <a:solidFill>
                  <a:srgbClr val="FF0000"/>
                </a:solidFill>
              </a:rPr>
              <a:t>Знакомство с классом</a:t>
            </a:r>
            <a:endParaRPr lang="ru-RU" sz="3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SAM_2024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SAM_2023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SAM_2016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SAM_2007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SAM_2001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0598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 rot="5400000">
            <a:off x="1725960" y="1234480"/>
            <a:ext cx="5486400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24</Words>
  <Application>Microsoft Office PowerPoint</Application>
  <PresentationFormat>Экран (4:3)</PresentationFormat>
  <Paragraphs>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В 1 «А» классе 19 человек: 9 – мальчиков,  10- девочек</vt:lpstr>
      <vt:lpstr>Слайд 2</vt:lpstr>
      <vt:lpstr>Знакомство с классом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Alex</cp:lastModifiedBy>
  <cp:revision>6</cp:revision>
  <dcterms:created xsi:type="dcterms:W3CDTF">2014-05-07T10:07:39Z</dcterms:created>
  <dcterms:modified xsi:type="dcterms:W3CDTF">2015-04-11T07:55:12Z</dcterms:modified>
</cp:coreProperties>
</file>