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8189-3C26-427E-9D0F-E74189773650}" type="datetimeFigureOut">
              <a:rPr lang="ru-RU" smtClean="0"/>
              <a:pPr/>
              <a:t>11.04.2015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D731-F1A8-4DD7-A978-476B9F395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 «А» классе 19 человек:</a:t>
            </a:r>
            <a:br>
              <a:rPr lang="ru-RU" dirty="0" smtClean="0"/>
            </a:br>
            <a:r>
              <a:rPr lang="ru-RU" dirty="0" smtClean="0"/>
              <a:t>9 – мальчиков, </a:t>
            </a:r>
            <a:br>
              <a:rPr lang="ru-RU" dirty="0" smtClean="0"/>
            </a:br>
            <a:r>
              <a:rPr lang="ru-RU" dirty="0" smtClean="0"/>
              <a:t>10- девочек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59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59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69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69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069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69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Рисунок 17" descr="SAM_201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85728"/>
            <a:ext cx="9144000" cy="6286544"/>
          </a:xfrm>
        </p:spPr>
      </p:pic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42844" y="4286256"/>
            <a:ext cx="8786874" cy="1285884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Первый раз в первый класс</a:t>
            </a:r>
          </a:p>
          <a:p>
            <a:pPr algn="ctr"/>
            <a:r>
              <a:rPr lang="ru-RU" sz="3500" b="1" dirty="0" smtClean="0">
                <a:solidFill>
                  <a:srgbClr val="FF0000"/>
                </a:solidFill>
              </a:rPr>
              <a:t>2013- 2014 учебный год</a:t>
            </a:r>
            <a:endParaRPr lang="ru-RU" sz="3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0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1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71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классом</a:t>
            </a:r>
            <a:endParaRPr lang="ru-RU" dirty="0"/>
          </a:p>
        </p:txBody>
      </p:sp>
      <p:pic>
        <p:nvPicPr>
          <p:cNvPr id="7" name="Рисунок 6" descr="SAM_202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0"/>
            <a:ext cx="885828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500" dirty="0" smtClean="0">
                <a:solidFill>
                  <a:srgbClr val="FF0000"/>
                </a:solidFill>
              </a:rPr>
              <a:t>Знакомство с классом</a:t>
            </a:r>
            <a:endParaRPr lang="ru-RU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_202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AM_202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_20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M_200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AM_200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59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1725960" y="123448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 1 «А» классе 19 человек: 9 – мальчиков,  10- девочек</vt:lpstr>
      <vt:lpstr>Слайд 2</vt:lpstr>
      <vt:lpstr>Знакомство с классом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Alex</cp:lastModifiedBy>
  <cp:revision>6</cp:revision>
  <dcterms:created xsi:type="dcterms:W3CDTF">2014-05-07T10:07:39Z</dcterms:created>
  <dcterms:modified xsi:type="dcterms:W3CDTF">2015-04-11T07:55:12Z</dcterms:modified>
</cp:coreProperties>
</file>