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1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1CA35-C1D5-4EC4-B2F1-27BC3F9FA77B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54405-FF6D-455F-AA41-ECE8BDE4AA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54405-FF6D-455F-AA41-ECE8BDE4AAF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1A886-465E-492B-9F8C-31BC72BF643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D87CA-9281-4FDC-841F-72C40F7EFE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 2 «А» классе 21 ученик. 11 мальчиков и 10 девочек. Весёлый, любознательный и очень непоседливый народ!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Изображение 01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929322" y="214290"/>
            <a:ext cx="3000396" cy="2250297"/>
          </a:xfrm>
        </p:spPr>
      </p:pic>
      <p:pic>
        <p:nvPicPr>
          <p:cNvPr id="5" name="Рисунок 4" descr="DSCN127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214290"/>
            <a:ext cx="3047957" cy="2285968"/>
          </a:xfrm>
          <a:prstGeom prst="rect">
            <a:avLst/>
          </a:prstGeom>
        </p:spPr>
      </p:pic>
      <p:pic>
        <p:nvPicPr>
          <p:cNvPr id="6" name="Рисунок 5" descr="DSCN129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500166" y="2285992"/>
            <a:ext cx="3047957" cy="2285968"/>
          </a:xfrm>
          <a:prstGeom prst="rect">
            <a:avLst/>
          </a:prstGeom>
        </p:spPr>
      </p:pic>
      <p:pic>
        <p:nvPicPr>
          <p:cNvPr id="7" name="Рисунок 6" descr="Изображение 01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714876" y="2357430"/>
            <a:ext cx="3149612" cy="22859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7158" y="5357826"/>
            <a:ext cx="11729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Экскурсии: Несвиж, Лида, Мир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Изображение 01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0" y="1928802"/>
            <a:ext cx="3530337" cy="2478397"/>
          </a:xfrm>
        </p:spPr>
      </p:pic>
      <p:pic>
        <p:nvPicPr>
          <p:cNvPr id="3074" name="Picture 2" descr="C:\Documents and Settings\Tolik\Рабочий стол\к презентации\Изображение 00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786" y="928670"/>
            <a:ext cx="3167660" cy="2433631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928662" y="5214950"/>
            <a:ext cx="7315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Ничто не забыто, никто не забыт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 anchor="t"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/>
              <a:t>на информационном часу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Содержимое 5" descr="Изображение 004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1643042" y="928670"/>
            <a:ext cx="5857916" cy="39290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с увлечением проходят классные часы</a:t>
            </a:r>
            <a:endParaRPr lang="ru-RU" sz="4000" dirty="0"/>
          </a:p>
        </p:txBody>
      </p:sp>
      <p:pic>
        <p:nvPicPr>
          <p:cNvPr id="4" name="Содержимое 3" descr="Изображение 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785918" y="571480"/>
            <a:ext cx="5572164" cy="41791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экскурсия в библиотеку</a:t>
            </a:r>
            <a:endParaRPr lang="ru-RU" dirty="0"/>
          </a:p>
        </p:txBody>
      </p:sp>
      <p:pic>
        <p:nvPicPr>
          <p:cNvPr id="4" name="Содержимое 3" descr="Изображение 00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785918" y="857232"/>
            <a:ext cx="5558364" cy="416877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захватывающие занятия с психологом</a:t>
            </a:r>
            <a:endParaRPr lang="ru-RU" sz="4000" dirty="0"/>
          </a:p>
        </p:txBody>
      </p:sp>
      <p:pic>
        <p:nvPicPr>
          <p:cNvPr id="4" name="Содержимое 3" descr="Изображение 013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857356" y="714356"/>
            <a:ext cx="5072098" cy="38040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праздник «Цветок для мамы»</a:t>
            </a:r>
            <a:endParaRPr lang="ru-RU" sz="4000" dirty="0"/>
          </a:p>
        </p:txBody>
      </p:sp>
      <p:pic>
        <p:nvPicPr>
          <p:cNvPr id="12" name="Содержимое 11" descr="Изображение 00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 rot="20640770">
            <a:off x="356482" y="626849"/>
            <a:ext cx="2897737" cy="2995552"/>
          </a:xfrm>
        </p:spPr>
      </p:pic>
      <p:pic>
        <p:nvPicPr>
          <p:cNvPr id="1026" name="Picture 2" descr="C:\Documents and Settings\Tolik\Рабочий стол\к презентации\Изображение 0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98" y="571480"/>
            <a:ext cx="2937153" cy="2714644"/>
          </a:xfrm>
          <a:prstGeom prst="rect">
            <a:avLst/>
          </a:prstGeom>
          <a:noFill/>
        </p:spPr>
      </p:pic>
      <p:pic>
        <p:nvPicPr>
          <p:cNvPr id="1027" name="Picture 3" descr="C:\Documents and Settings\Tolik\Рабочий стол\к презентации\Изображение 00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750446">
            <a:off x="2849175" y="1994965"/>
            <a:ext cx="3500461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в здоровом теле –здоровый дух</a:t>
            </a:r>
            <a:endParaRPr lang="ru-RU" sz="4000" dirty="0"/>
          </a:p>
        </p:txBody>
      </p:sp>
      <p:pic>
        <p:nvPicPr>
          <p:cNvPr id="4" name="Содержимое 3" descr="DSCN0947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20710931">
            <a:off x="564385" y="691375"/>
            <a:ext cx="3515081" cy="2636310"/>
          </a:xfrm>
        </p:spPr>
      </p:pic>
      <p:pic>
        <p:nvPicPr>
          <p:cNvPr id="2050" name="Picture 2" descr="C:\Documents and Settings\Tolik\Рабочий стол\к презентации\Изображение 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641507">
            <a:off x="5020800" y="1481355"/>
            <a:ext cx="3488775" cy="2907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/>
          <a:lstStyle/>
          <a:p>
            <a:r>
              <a:rPr lang="ru-RU" dirty="0" smtClean="0"/>
              <a:t>     </a:t>
            </a:r>
            <a:endParaRPr lang="ru-RU" dirty="0"/>
          </a:p>
        </p:txBody>
      </p:sp>
      <p:pic>
        <p:nvPicPr>
          <p:cNvPr id="4" name="Содержимое 3" descr="Изображение 01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857752" y="214290"/>
            <a:ext cx="3913980" cy="2521070"/>
          </a:xfrm>
        </p:spPr>
      </p:pic>
      <p:pic>
        <p:nvPicPr>
          <p:cNvPr id="5" name="Рисунок 4" descr="Изображение 00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20" y="1285860"/>
            <a:ext cx="4082946" cy="26299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3372" y="4500570"/>
            <a:ext cx="4143404" cy="114300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ru-RU" sz="4000" dirty="0" smtClean="0"/>
              <a:t>В свободное от учёбы время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/>
              <a:t>наши цветы будут самыми красивыми в школе</a:t>
            </a:r>
            <a:endParaRPr lang="ru-RU" dirty="0"/>
          </a:p>
        </p:txBody>
      </p:sp>
      <p:pic>
        <p:nvPicPr>
          <p:cNvPr id="4" name="Содержимое 3" descr="Изображение 01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500167" y="714356"/>
            <a:ext cx="5643602" cy="38116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45</Words>
  <Application>Microsoft Office PowerPoint</Application>
  <PresentationFormat>Экран (4:3)</PresentationFormat>
  <Paragraphs>13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Во 2 «А» классе 21 ученик. 11 мальчиков и 10 девочек. Весёлый, любознательный и очень непоседливый народ!</vt:lpstr>
      <vt:lpstr>        на информационном часу </vt:lpstr>
      <vt:lpstr>       с увлечением проходят классные часы</vt:lpstr>
      <vt:lpstr>      экскурсия в библиотеку</vt:lpstr>
      <vt:lpstr>      захватывающие занятия с психологом</vt:lpstr>
      <vt:lpstr>     праздник «Цветок для мамы»</vt:lpstr>
      <vt:lpstr>     в здоровом теле –здоровый дух</vt:lpstr>
      <vt:lpstr>     </vt:lpstr>
      <vt:lpstr>      наши цветы будут самыми красивыми в школе</vt:lpstr>
      <vt:lpstr>Слайд 10</vt:lpstr>
      <vt:lpstr>Слайд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 2 «А» классе 21 ученик. 11 мальчиков и 10 девочек. Весёлый, любознательный и очень непоседливый народ!</dc:title>
  <dc:creator>Tolik</dc:creator>
  <cp:lastModifiedBy>Alex</cp:lastModifiedBy>
  <cp:revision>7</cp:revision>
  <dcterms:created xsi:type="dcterms:W3CDTF">2014-05-09T19:37:00Z</dcterms:created>
  <dcterms:modified xsi:type="dcterms:W3CDTF">2015-04-09T20:39:20Z</dcterms:modified>
</cp:coreProperties>
</file>