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8" r:id="rId3"/>
    <p:sldId id="278" r:id="rId4"/>
    <p:sldId id="279" r:id="rId5"/>
    <p:sldId id="280" r:id="rId6"/>
    <p:sldId id="281" r:id="rId7"/>
    <p:sldId id="282" r:id="rId8"/>
    <p:sldId id="283" r:id="rId9"/>
    <p:sldId id="259" r:id="rId10"/>
    <p:sldId id="260" r:id="rId11"/>
    <p:sldId id="284" r:id="rId12"/>
    <p:sldId id="261" r:id="rId13"/>
    <p:sldId id="285" r:id="rId14"/>
    <p:sldId id="286" r:id="rId15"/>
    <p:sldId id="262" r:id="rId16"/>
    <p:sldId id="263" r:id="rId17"/>
    <p:sldId id="287" r:id="rId18"/>
    <p:sldId id="264" r:id="rId19"/>
    <p:sldId id="288" r:id="rId20"/>
    <p:sldId id="265" r:id="rId21"/>
    <p:sldId id="266" r:id="rId22"/>
    <p:sldId id="289" r:id="rId23"/>
    <p:sldId id="290" r:id="rId24"/>
    <p:sldId id="291" r:id="rId25"/>
    <p:sldId id="292" r:id="rId26"/>
    <p:sldId id="267" r:id="rId27"/>
    <p:sldId id="293" r:id="rId28"/>
    <p:sldId id="294" r:id="rId29"/>
    <p:sldId id="295" r:id="rId30"/>
    <p:sldId id="268" r:id="rId31"/>
    <p:sldId id="296" r:id="rId32"/>
    <p:sldId id="297" r:id="rId33"/>
    <p:sldId id="298" r:id="rId34"/>
    <p:sldId id="269" r:id="rId35"/>
    <p:sldId id="299" r:id="rId36"/>
    <p:sldId id="300" r:id="rId37"/>
    <p:sldId id="270" r:id="rId38"/>
    <p:sldId id="272" r:id="rId39"/>
    <p:sldId id="301" r:id="rId40"/>
    <p:sldId id="302" r:id="rId41"/>
    <p:sldId id="273" r:id="rId42"/>
    <p:sldId id="274" r:id="rId43"/>
    <p:sldId id="303" r:id="rId44"/>
    <p:sldId id="304" r:id="rId45"/>
    <p:sldId id="275" r:id="rId46"/>
    <p:sldId id="276" r:id="rId47"/>
    <p:sldId id="305" r:id="rId48"/>
    <p:sldId id="306" r:id="rId49"/>
    <p:sldId id="307" r:id="rId50"/>
    <p:sldId id="308" r:id="rId51"/>
    <p:sldId id="309" r:id="rId52"/>
    <p:sldId id="310" r:id="rId53"/>
    <p:sldId id="311" r:id="rId54"/>
    <p:sldId id="312" r:id="rId55"/>
    <p:sldId id="313" r:id="rId56"/>
    <p:sldId id="314" r:id="rId57"/>
    <p:sldId id="315" r:id="rId58"/>
    <p:sldId id="316" r:id="rId59"/>
    <p:sldId id="317" r:id="rId60"/>
    <p:sldId id="318" r:id="rId61"/>
    <p:sldId id="277" r:id="rId6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kiosk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3" autoAdjust="0"/>
    <p:restoredTop sz="94624" autoAdjust="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email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A806D7D-21D3-4F0C-862F-60C2D77599C1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71B40F5-B367-4480-9369-5CE65CD5BE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806D7D-21D3-4F0C-862F-60C2D77599C1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1B40F5-B367-4480-9369-5CE65CD5BE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EA806D7D-21D3-4F0C-862F-60C2D77599C1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71B40F5-B367-4480-9369-5CE65CD5BE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806D7D-21D3-4F0C-862F-60C2D77599C1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1B40F5-B367-4480-9369-5CE65CD5BE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A806D7D-21D3-4F0C-862F-60C2D77599C1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071B40F5-B367-4480-9369-5CE65CD5BE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806D7D-21D3-4F0C-862F-60C2D77599C1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1B40F5-B367-4480-9369-5CE65CD5BE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806D7D-21D3-4F0C-862F-60C2D77599C1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1B40F5-B367-4480-9369-5CE65CD5BE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806D7D-21D3-4F0C-862F-60C2D77599C1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1B40F5-B367-4480-9369-5CE65CD5BE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A806D7D-21D3-4F0C-862F-60C2D77599C1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1B40F5-B367-4480-9369-5CE65CD5BE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806D7D-21D3-4F0C-862F-60C2D77599C1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1B40F5-B367-4480-9369-5CE65CD5BE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806D7D-21D3-4F0C-862F-60C2D77599C1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1B40F5-B367-4480-9369-5CE65CD5BED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email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EA806D7D-21D3-4F0C-862F-60C2D77599C1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071B40F5-B367-4480-9369-5CE65CD5BED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4047728"/>
          </a:xfrm>
        </p:spPr>
        <p:txBody>
          <a:bodyPr/>
          <a:lstStyle/>
          <a:p>
            <a:pPr algn="ctr"/>
            <a:r>
              <a:rPr lang="ru-RU" dirty="0" smtClean="0"/>
              <a:t>Наша классная семья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2 «Б»</a:t>
            </a: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Program Files\Microsoft Office\MEDIA\CAGCAT10\j0301252.wm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2132856"/>
            <a:ext cx="5365507" cy="4725144"/>
          </a:xfrm>
          <a:prstGeom prst="rect">
            <a:avLst/>
          </a:prstGeom>
          <a:noFill/>
        </p:spPr>
      </p:pic>
    </p:spTree>
  </p:cSld>
  <p:clrMapOvr>
    <a:masterClrMapping/>
  </p:clrMapOvr>
  <p:transition advTm="3510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7211144" cy="986368"/>
          </a:xfrm>
        </p:spPr>
        <p:txBody>
          <a:bodyPr/>
          <a:lstStyle/>
          <a:p>
            <a:pPr algn="ctr"/>
            <a:r>
              <a:rPr lang="ru-RU" dirty="0" smtClean="0"/>
              <a:t>Дни здоровья</a:t>
            </a:r>
            <a:endParaRPr lang="ru-RU" dirty="0"/>
          </a:p>
        </p:txBody>
      </p:sp>
      <p:pic>
        <p:nvPicPr>
          <p:cNvPr id="4" name="Содержимое 3" descr="DSCN4324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23528" y="1609724"/>
            <a:ext cx="7488832" cy="50596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Tm="3042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N433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9512" y="210312"/>
            <a:ext cx="8568952" cy="6437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3073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Да здравствует, </a:t>
            </a:r>
            <a:r>
              <a:rPr lang="ru-RU" dirty="0" err="1" smtClean="0"/>
              <a:t>спортландия</a:t>
            </a:r>
            <a:r>
              <a:rPr lang="ru-RU" dirty="0" smtClean="0"/>
              <a:t>!</a:t>
            </a:r>
            <a:endParaRPr lang="ru-RU" dirty="0"/>
          </a:p>
        </p:txBody>
      </p:sp>
      <p:pic>
        <p:nvPicPr>
          <p:cNvPr id="4" name="Содержимое 3" descr="DSCN4325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51520" y="1609724"/>
            <a:ext cx="7632848" cy="49876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Tm="3479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N432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80416" y="210312"/>
            <a:ext cx="8468048" cy="6437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3136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N432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80416" y="210312"/>
            <a:ext cx="8468048" cy="6437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3448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318096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Каждый понедельник у нас – </a:t>
            </a:r>
            <a:br>
              <a:rPr lang="ru-RU" dirty="0" smtClean="0"/>
            </a:br>
            <a:r>
              <a:rPr lang="ru-RU" dirty="0" smtClean="0"/>
              <a:t>Информационный час!</a:t>
            </a:r>
            <a:endParaRPr lang="ru-RU" dirty="0"/>
          </a:p>
        </p:txBody>
      </p:sp>
      <p:pic>
        <p:nvPicPr>
          <p:cNvPr id="5122" name="Picture 2" descr="C:\Program Files\Microsoft Office\MEDIA\CAGCAT10\j0335112.wm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59832" y="3933056"/>
            <a:ext cx="2119334" cy="2160240"/>
          </a:xfrm>
          <a:prstGeom prst="rect">
            <a:avLst/>
          </a:prstGeom>
          <a:noFill/>
        </p:spPr>
      </p:pic>
    </p:spTree>
  </p:cSld>
  <p:clrMapOvr>
    <a:masterClrMapping/>
  </p:clrMapOvr>
  <p:transition advTm="3183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«В закромах нашей Родины»</a:t>
            </a:r>
            <a:endParaRPr lang="ru-RU" dirty="0"/>
          </a:p>
        </p:txBody>
      </p:sp>
      <p:pic>
        <p:nvPicPr>
          <p:cNvPr id="4" name="Содержимое 3" descr="DSCN4308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95536" y="1609725"/>
            <a:ext cx="7344816" cy="48466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3713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N431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80416" y="210312"/>
            <a:ext cx="8468048" cy="6437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3323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184482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«Конституция – основной закон государства»</a:t>
            </a:r>
            <a:endParaRPr lang="ru-RU" dirty="0"/>
          </a:p>
        </p:txBody>
      </p:sp>
      <p:pic>
        <p:nvPicPr>
          <p:cNvPr id="4" name="Содержимое 3" descr="DSCN4295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95536" y="1844675"/>
            <a:ext cx="7416823" cy="4824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3556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N429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80416" y="210312"/>
            <a:ext cx="8468048" cy="6437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3308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781506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Празднуем вместе!!!</a:t>
            </a:r>
            <a:br>
              <a:rPr lang="ru-RU" dirty="0" smtClean="0"/>
            </a:br>
            <a:r>
              <a:rPr lang="ru-RU" dirty="0" smtClean="0"/>
              <a:t>С днем Рождения!</a:t>
            </a:r>
            <a:endParaRPr lang="ru-RU" dirty="0"/>
          </a:p>
        </p:txBody>
      </p:sp>
      <p:pic>
        <p:nvPicPr>
          <p:cNvPr id="4" name="Содержимое 3" descr="DSCN4339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95536" y="1609725"/>
            <a:ext cx="7416824" cy="4846638"/>
          </a:xfrm>
        </p:spPr>
      </p:pic>
    </p:spTree>
  </p:cSld>
  <p:clrMapOvr>
    <a:masterClrMapping/>
  </p:clrMapOvr>
  <p:transition advTm="3338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253289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Здорово проходит у нас</a:t>
            </a:r>
            <a:br>
              <a:rPr lang="ru-RU" dirty="0" smtClean="0"/>
            </a:br>
            <a:r>
              <a:rPr lang="ru-RU" dirty="0" smtClean="0"/>
              <a:t>каждую пятницу классный час!</a:t>
            </a:r>
            <a:endParaRPr lang="ru-RU" dirty="0"/>
          </a:p>
        </p:txBody>
      </p:sp>
      <p:pic>
        <p:nvPicPr>
          <p:cNvPr id="4099" name="Picture 3" descr="C:\Program Files\Microsoft Office\MEDIA\CAGCAT10\j0336075.wm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67744" y="2996952"/>
            <a:ext cx="3521798" cy="3567065"/>
          </a:xfrm>
          <a:prstGeom prst="rect">
            <a:avLst/>
          </a:prstGeom>
          <a:noFill/>
        </p:spPr>
      </p:pic>
    </p:spTree>
  </p:cSld>
  <p:clrMapOvr>
    <a:masterClrMapping/>
  </p:clrMapOvr>
  <p:transition advTm="3338"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«Права и обязанности школьника»</a:t>
            </a:r>
            <a:endParaRPr lang="ru-RU" dirty="0"/>
          </a:p>
        </p:txBody>
      </p:sp>
      <p:pic>
        <p:nvPicPr>
          <p:cNvPr id="4" name="Содержимое 3" descr="DSCN4286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845608" y="1609725"/>
            <a:ext cx="6462184" cy="4846638"/>
          </a:xfrm>
        </p:spPr>
      </p:pic>
    </p:spTree>
  </p:cSld>
  <p:clrMapOvr>
    <a:masterClrMapping/>
  </p:clrMapOvr>
  <p:transition advTm="3635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N428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80416" y="210312"/>
            <a:ext cx="8540056" cy="6437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3323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N429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80416" y="210312"/>
            <a:ext cx="8468048" cy="6437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3541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N429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80416" y="210312"/>
            <a:ext cx="8468048" cy="6437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3448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N429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80416" y="210312"/>
            <a:ext cx="8396040" cy="6437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3135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«Я и моя семья»</a:t>
            </a:r>
            <a:endParaRPr lang="ru-RU" dirty="0"/>
          </a:p>
        </p:txBody>
      </p:sp>
      <p:pic>
        <p:nvPicPr>
          <p:cNvPr id="4" name="Содержимое 3" descr="DSCN4275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845608" y="1609725"/>
            <a:ext cx="6462184" cy="4846638"/>
          </a:xfrm>
        </p:spPr>
      </p:pic>
    </p:spTree>
  </p:cSld>
  <p:clrMapOvr>
    <a:masterClrMapping/>
  </p:clrMapOvr>
  <p:transition advTm="362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SCN428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80416" y="210312"/>
            <a:ext cx="8468048" cy="6437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3354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N428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80416" y="210312"/>
            <a:ext cx="8540056" cy="6437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3292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SCN427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80416" y="210312"/>
            <a:ext cx="8468048" cy="6437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3525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N434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80416" y="210312"/>
            <a:ext cx="8468048" cy="6437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2996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52478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Познавательная игра</a:t>
            </a:r>
            <a:br>
              <a:rPr lang="ru-RU" dirty="0" smtClean="0"/>
            </a:br>
            <a:r>
              <a:rPr lang="ru-RU" dirty="0" smtClean="0"/>
              <a:t>«В страну дорожных знаков»</a:t>
            </a:r>
            <a:endParaRPr lang="ru-RU" dirty="0"/>
          </a:p>
        </p:txBody>
      </p:sp>
      <p:pic>
        <p:nvPicPr>
          <p:cNvPr id="4" name="Содержимое 3" descr="DSCN4299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002241" y="1844675"/>
            <a:ext cx="6148917" cy="4611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Tm="3806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N430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80416" y="210312"/>
            <a:ext cx="8468048" cy="6437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Tm="3651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N430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9512" y="188640"/>
            <a:ext cx="8640960" cy="6437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Tm="3807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N430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80416" y="210312"/>
            <a:ext cx="8612064" cy="6437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3198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239000" cy="158417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 празднованию 9 мая</a:t>
            </a:r>
            <a:br>
              <a:rPr lang="ru-RU" dirty="0" smtClean="0"/>
            </a:br>
            <a:r>
              <a:rPr lang="ru-RU" dirty="0" smtClean="0"/>
              <a:t>«Земной поклон вам, герои Победы!»</a:t>
            </a:r>
            <a:endParaRPr lang="ru-RU" dirty="0"/>
          </a:p>
        </p:txBody>
      </p:sp>
      <p:pic>
        <p:nvPicPr>
          <p:cNvPr id="5" name="Содержимое 4" descr="DSCN4373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899592" y="1988840"/>
            <a:ext cx="6569794" cy="4467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4056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N437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80416" y="210312"/>
            <a:ext cx="8468048" cy="6437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3057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N437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80416" y="210312"/>
            <a:ext cx="8583168" cy="6437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3105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231687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С книгой дружить – умным быть!</a:t>
            </a:r>
            <a:endParaRPr lang="ru-RU" dirty="0"/>
          </a:p>
        </p:txBody>
      </p:sp>
      <p:pic>
        <p:nvPicPr>
          <p:cNvPr id="6146" name="Picture 2" descr="C:\Program Files\Microsoft Office\MEDIA\CAGCAT10\j0299125.wm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71800" y="3068960"/>
            <a:ext cx="2808312" cy="3312368"/>
          </a:xfrm>
          <a:prstGeom prst="rect">
            <a:avLst/>
          </a:prstGeom>
          <a:noFill/>
        </p:spPr>
      </p:pic>
    </p:spTree>
  </p:cSld>
  <p:clrMapOvr>
    <a:masterClrMapping/>
  </p:clrMapOvr>
  <p:transition advTm="4961">
    <p:wedg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7239000" cy="1800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Литературная игра – круиз</a:t>
            </a:r>
            <a:br>
              <a:rPr lang="ru-RU" dirty="0" smtClean="0"/>
            </a:br>
            <a:r>
              <a:rPr lang="ru-RU" dirty="0" smtClean="0"/>
              <a:t>«Волшебный мир книги»</a:t>
            </a:r>
            <a:endParaRPr lang="ru-RU" dirty="0"/>
          </a:p>
        </p:txBody>
      </p:sp>
      <p:pic>
        <p:nvPicPr>
          <p:cNvPr id="4" name="Содержимое 3" descr="DSCN4314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755576" y="2349500"/>
            <a:ext cx="6624735" cy="41068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3135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N431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80416" y="210312"/>
            <a:ext cx="8583168" cy="6437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3432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N434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80416" y="210312"/>
            <a:ext cx="8468048" cy="6437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3027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N432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80416" y="210312"/>
            <a:ext cx="8583168" cy="6437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3136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676456" cy="3068960"/>
          </a:xfrm>
        </p:spPr>
        <p:txBody>
          <a:bodyPr>
            <a:normAutofit/>
          </a:bodyPr>
          <a:lstStyle/>
          <a:p>
            <a:r>
              <a:rPr lang="ru-RU" dirty="0" smtClean="0"/>
              <a:t>Мы не только учимся,</a:t>
            </a:r>
            <a:br>
              <a:rPr lang="ru-RU" dirty="0" smtClean="0"/>
            </a:br>
            <a:r>
              <a:rPr lang="ru-RU" dirty="0" smtClean="0"/>
              <a:t>Но и вместе трудимся!  </a:t>
            </a:r>
            <a:endParaRPr lang="ru-RU" dirty="0"/>
          </a:p>
        </p:txBody>
      </p:sp>
      <p:pic>
        <p:nvPicPr>
          <p:cNvPr id="7171" name="Picture 3" descr="C:\Program Files\Microsoft Office\MEDIA\CAGCAT10\j0298897.wm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55776" y="3717032"/>
            <a:ext cx="3240360" cy="2298334"/>
          </a:xfrm>
          <a:prstGeom prst="rect">
            <a:avLst/>
          </a:prstGeom>
          <a:noFill/>
        </p:spPr>
      </p:pic>
    </p:spTree>
  </p:cSld>
  <p:clrMapOvr>
    <a:masterClrMapping/>
  </p:clrMapOvr>
  <p:transition advTm="3510">
    <p:wedg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Трудовой десант «Посади цветок»</a:t>
            </a:r>
            <a:endParaRPr lang="ru-RU" dirty="0"/>
          </a:p>
        </p:txBody>
      </p:sp>
      <p:pic>
        <p:nvPicPr>
          <p:cNvPr id="4" name="Содержимое 3" descr="DSCN4335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845608" y="1609725"/>
            <a:ext cx="6462184" cy="48466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3635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N433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80416" y="210312"/>
            <a:ext cx="8583168" cy="6437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3479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N433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80416" y="210312"/>
            <a:ext cx="8583168" cy="6437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3400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200223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А экскурсии для нас – просто класс!</a:t>
            </a:r>
            <a:endParaRPr lang="ru-RU" dirty="0"/>
          </a:p>
        </p:txBody>
      </p:sp>
      <p:pic>
        <p:nvPicPr>
          <p:cNvPr id="8196" name="Picture 4" descr="C:\Program Files\Microsoft Office\MEDIA\CAGCAT10\j0183328.wm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95736" y="2420888"/>
            <a:ext cx="4143330" cy="4162212"/>
          </a:xfrm>
          <a:prstGeom prst="rect">
            <a:avLst/>
          </a:prstGeom>
          <a:noFill/>
        </p:spPr>
      </p:pic>
    </p:spTree>
  </p:cSld>
  <p:clrMapOvr>
    <a:masterClrMapping/>
  </p:clrMapOvr>
  <p:transition advTm="3276">
    <p:wedg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Экскурсия «Мир – Несвиж»</a:t>
            </a:r>
            <a:endParaRPr lang="ru-RU" dirty="0"/>
          </a:p>
        </p:txBody>
      </p:sp>
      <p:pic>
        <p:nvPicPr>
          <p:cNvPr id="6" name="Содержимое 5" descr="DSCN4349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845608" y="1609725"/>
            <a:ext cx="6462184" cy="48466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3416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N435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80416" y="210312"/>
            <a:ext cx="8583168" cy="6437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3479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N435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80416" y="210312"/>
            <a:ext cx="8583168" cy="6437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3963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N435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80416" y="210312"/>
            <a:ext cx="8583168" cy="6437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351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N438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80416" y="210312"/>
            <a:ext cx="8468048" cy="6437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3011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N435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80416" y="210312"/>
            <a:ext cx="8583168" cy="6437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3260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N435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80416" y="210312"/>
            <a:ext cx="8583168" cy="6437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3432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N436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80416" y="210312"/>
            <a:ext cx="8583168" cy="6437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3308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N436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80416" y="210312"/>
            <a:ext cx="8583168" cy="6437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3572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N436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80416" y="210312"/>
            <a:ext cx="8583168" cy="6437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3526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N436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80416" y="210312"/>
            <a:ext cx="8583168" cy="6437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3385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N436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80416" y="210312"/>
            <a:ext cx="8583168" cy="6437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3588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N436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80416" y="210312"/>
            <a:ext cx="8583168" cy="6437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3308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N436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80416" y="210312"/>
            <a:ext cx="8583168" cy="6437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2964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N437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80416" y="210312"/>
            <a:ext cx="8583168" cy="6437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5164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N438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80416" y="210312"/>
            <a:ext cx="8468048" cy="6437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3214"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N437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80416" y="210312"/>
            <a:ext cx="8583168" cy="6437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3229"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423448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Вот так жизнь  течет у нас,</a:t>
            </a:r>
            <a:br>
              <a:rPr lang="ru-RU" dirty="0" smtClean="0"/>
            </a:br>
            <a:r>
              <a:rPr lang="ru-RU" dirty="0" smtClean="0"/>
              <a:t>Сразу скажешь – дружный класс!!!</a:t>
            </a:r>
            <a:endParaRPr lang="ru-RU" dirty="0"/>
          </a:p>
        </p:txBody>
      </p:sp>
    </p:spTree>
  </p:cSld>
  <p:clrMapOvr>
    <a:masterClrMapping/>
  </p:clrMapOvr>
  <p:transition advTm="5881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N438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80416" y="210312"/>
            <a:ext cx="8468048" cy="6437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3042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N438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80416" y="210312"/>
            <a:ext cx="8468048" cy="6437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3291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310896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Путешествие в страну доброго здоровья</a:t>
            </a:r>
            <a:endParaRPr lang="ru-RU" dirty="0"/>
          </a:p>
        </p:txBody>
      </p:sp>
      <p:pic>
        <p:nvPicPr>
          <p:cNvPr id="2054" name="Picture 6" descr="C:\Program Files\Microsoft Office\MEDIA\CAGCAT10\j0301480.wm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95736" y="4077072"/>
            <a:ext cx="3600400" cy="2016224"/>
          </a:xfrm>
          <a:prstGeom prst="rect">
            <a:avLst/>
          </a:prstGeom>
          <a:noFill/>
        </p:spPr>
      </p:pic>
    </p:spTree>
  </p:cSld>
  <p:clrMapOvr>
    <a:masterClrMapping/>
  </p:clrMapOvr>
  <p:transition advTm="3307"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</TotalTime>
  <Words>101</Words>
  <Application>Microsoft Office PowerPoint</Application>
  <PresentationFormat>Экран (4:3)</PresentationFormat>
  <Paragraphs>20</Paragraphs>
  <Slides>61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61</vt:i4>
      </vt:variant>
    </vt:vector>
  </HeadingPairs>
  <TitlesOfParts>
    <vt:vector size="62" baseType="lpstr">
      <vt:lpstr>Изящная</vt:lpstr>
      <vt:lpstr>Наша классная семья  2 «Б»</vt:lpstr>
      <vt:lpstr>Празднуем вместе!!! С днем Рождения!</vt:lpstr>
      <vt:lpstr>Слайд 3</vt:lpstr>
      <vt:lpstr>Слайд 4</vt:lpstr>
      <vt:lpstr>Слайд 5</vt:lpstr>
      <vt:lpstr>Слайд 6</vt:lpstr>
      <vt:lpstr>Слайд 7</vt:lpstr>
      <vt:lpstr>Слайд 8</vt:lpstr>
      <vt:lpstr>Путешествие в страну доброго здоровья</vt:lpstr>
      <vt:lpstr>Дни здоровья</vt:lpstr>
      <vt:lpstr>Слайд 11</vt:lpstr>
      <vt:lpstr>Да здравствует, спортландия!</vt:lpstr>
      <vt:lpstr>Слайд 13</vt:lpstr>
      <vt:lpstr>Слайд 14</vt:lpstr>
      <vt:lpstr>Каждый понедельник у нас –  Информационный час!</vt:lpstr>
      <vt:lpstr>«В закромах нашей Родины»</vt:lpstr>
      <vt:lpstr>Слайд 17</vt:lpstr>
      <vt:lpstr>«Конституция – основной закон государства»</vt:lpstr>
      <vt:lpstr>Слайд 19</vt:lpstr>
      <vt:lpstr>Здорово проходит у нас каждую пятницу классный час!</vt:lpstr>
      <vt:lpstr>«Права и обязанности школьника»</vt:lpstr>
      <vt:lpstr>Слайд 22</vt:lpstr>
      <vt:lpstr>Слайд 23</vt:lpstr>
      <vt:lpstr>Слайд 24</vt:lpstr>
      <vt:lpstr>Слайд 25</vt:lpstr>
      <vt:lpstr>«Я и моя семья»</vt:lpstr>
      <vt:lpstr>Слайд 27</vt:lpstr>
      <vt:lpstr>Слайд 28</vt:lpstr>
      <vt:lpstr>Слайд 29</vt:lpstr>
      <vt:lpstr>Познавательная игра «В страну дорожных знаков»</vt:lpstr>
      <vt:lpstr>Слайд 31</vt:lpstr>
      <vt:lpstr>Слайд 32</vt:lpstr>
      <vt:lpstr>Слайд 33</vt:lpstr>
      <vt:lpstr>К празднованию 9 мая «Земной поклон вам, герои Победы!»</vt:lpstr>
      <vt:lpstr>Слайд 35</vt:lpstr>
      <vt:lpstr>Слайд 36</vt:lpstr>
      <vt:lpstr>С книгой дружить – умным быть!</vt:lpstr>
      <vt:lpstr>Литературная игра – круиз «Волшебный мир книги»</vt:lpstr>
      <vt:lpstr>Слайд 39</vt:lpstr>
      <vt:lpstr>Слайд 40</vt:lpstr>
      <vt:lpstr>Мы не только учимся, Но и вместе трудимся!  </vt:lpstr>
      <vt:lpstr>Трудовой десант «Посади цветок»</vt:lpstr>
      <vt:lpstr>Слайд 43</vt:lpstr>
      <vt:lpstr>Слайд 44</vt:lpstr>
      <vt:lpstr>А экскурсии для нас – просто класс!</vt:lpstr>
      <vt:lpstr>Экскурсия «Мир – Несвиж»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Вот так жизнь  течет у нас, Сразу скажешь – дружный класс!!!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Наша классная семья</dc:title>
  <dc:creator>кристик</dc:creator>
  <cp:lastModifiedBy>Alex</cp:lastModifiedBy>
  <cp:revision>29</cp:revision>
  <dcterms:created xsi:type="dcterms:W3CDTF">2014-05-08T18:47:05Z</dcterms:created>
  <dcterms:modified xsi:type="dcterms:W3CDTF">2015-04-09T20:37:40Z</dcterms:modified>
</cp:coreProperties>
</file>