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34" y="-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E97EC-C1A7-4CBC-A72E-B32984A7176C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3170A-AD75-44B1-BA43-D85F5C779B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3170A-AD75-44B1-BA43-D85F5C779BB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3170A-AD75-44B1-BA43-D85F5C779BB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CE0FFB-6850-4467-98FA-1472C2CC525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7B1D20-C0AF-4D77-A876-2AEF06A6779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571480"/>
            <a:ext cx="8208838" cy="642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Наш 4 « Б» класс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601787" y="1457642"/>
            <a:ext cx="5940425" cy="3942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646331" cy="71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646331" cy="43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601787" y="1457642"/>
            <a:ext cx="5940425" cy="39427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71480"/>
            <a:ext cx="8086724" cy="857256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Подвижная перемена</a:t>
            </a:r>
            <a:endParaRPr lang="ru-RU" sz="36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601787" y="1457642"/>
            <a:ext cx="5940425" cy="3942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100" y="285728"/>
            <a:ext cx="8607900" cy="11430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</a:t>
            </a:r>
            <a:b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4000" dirty="0" smtClean="0"/>
              <a:t>.     Футбольная команда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601787" y="1457642"/>
            <a:ext cx="5940425" cy="3942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428860" y="785794"/>
            <a:ext cx="38723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Экскурсия в </a:t>
            </a:r>
            <a:r>
              <a:rPr lang="ru-RU" sz="3200" i="1" dirty="0" smtClean="0"/>
              <a:t>Гродно</a:t>
            </a:r>
            <a:endParaRPr lang="ru-RU" sz="3200" i="1" dirty="0"/>
          </a:p>
        </p:txBody>
      </p:sp>
      <p:pic>
        <p:nvPicPr>
          <p:cNvPr id="9" name="Рисунок 8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601787" y="1457642"/>
            <a:ext cx="5940425" cy="3942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7994028" cy="50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Посещение музея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601787" y="1457642"/>
            <a:ext cx="5940425" cy="3942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Documents and Settings\Администратор.HOME-36640ACAEC\Рабочий стол\школа\100_519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1484784"/>
            <a:ext cx="3744416" cy="2808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1139" name="Picture 3" descr="C:\Documents and Settings\Администратор.HOME-36640ACAEC\Рабочий стол\школа\100_526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07654" y="3641722"/>
            <a:ext cx="4084687" cy="3064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1140" name="Picture 4" descr="C:\Documents and Settings\Администратор.HOME-36640ACAEC\Рабочий стол\школа\100_526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16114" y="4653136"/>
            <a:ext cx="3267854" cy="1891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1141" name="Picture 5" descr="C:\Documents and Settings\Администратор.HOME-36640ACAEC\Рабочий стол\школа\100_526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76554" y="1497696"/>
            <a:ext cx="3267854" cy="1859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1475656" y="764704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Подготовка к празднику</a:t>
            </a: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 descr="C:\Documents and Settings\Администратор.HOME-36640ACAEC\Рабочий стол\школа\100_51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5616" y="1556792"/>
            <a:ext cx="3133320" cy="23503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65" name="Picture 5" descr="C:\Documents and Settings\Администратор.HOME-36640ACAEC\Рабочий стол\школа\100_519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60032" y="1556792"/>
            <a:ext cx="3633756" cy="48675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63" name="Picture 3" descr="C:\Documents and Settings\Администратор.HOME-36640ACAEC\Рабочий стол\школа\100_527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43608" y="4142992"/>
            <a:ext cx="3175960" cy="2382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2267744" y="764704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ЮНЫЕ ДИЗАЙНЕРЫ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C:\Documents and Settings\Администратор.HOME-36640ACAEC\Рабочий стол\школа\100_524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6128" y="1574439"/>
            <a:ext cx="2987760" cy="2241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3187" name="Picture 3" descr="C:\Documents and Settings\Администратор.HOME-36640ACAEC\Рабочий стол\школа\100_524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95936" y="1574439"/>
            <a:ext cx="4824536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3188" name="Picture 4" descr="C:\Documents and Settings\Администратор.HOME-36640ACAEC\Рабочий стол\школа\100_524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6128" y="3950703"/>
            <a:ext cx="2952328" cy="2214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971600" y="764704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Участие в викторине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C:\Documents and Settings\Администратор.HOME-36640ACAEC\Рабочий стол\школа\100_525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2000240"/>
            <a:ext cx="6048672" cy="29057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Юные  эрудиты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143</TotalTime>
  <Words>26</Words>
  <Application>Microsoft Office PowerPoint</Application>
  <PresentationFormat>Экран (4:3)</PresentationFormat>
  <Paragraphs>11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Наш 4 « Б» класс</vt:lpstr>
      <vt:lpstr>Подвижная перемена</vt:lpstr>
      <vt:lpstr>                    .     Футбольная команда </vt:lpstr>
      <vt:lpstr>Слайд 4</vt:lpstr>
      <vt:lpstr>Посещение музея</vt:lpstr>
      <vt:lpstr>Слайд 6</vt:lpstr>
      <vt:lpstr>Слайд 7</vt:lpstr>
      <vt:lpstr>Слайд 8</vt:lpstr>
      <vt:lpstr>Юные  эрудиты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Одаренный ребенок- это маленький росточек, едва проклюнувшийся из земли и требующий к себе огромного внимания. Необходимо холить и лелеять, ухаживать за ним, сделать все чтобы он вырос и дал обильный плод.                                                                                                                В. А .Сухомлинский.     </dc:title>
  <dc:creator>Admin</dc:creator>
  <cp:lastModifiedBy>Alex</cp:lastModifiedBy>
  <cp:revision>27</cp:revision>
  <dcterms:created xsi:type="dcterms:W3CDTF">2013-04-07T09:46:13Z</dcterms:created>
  <dcterms:modified xsi:type="dcterms:W3CDTF">2015-04-09T20:38:54Z</dcterms:modified>
</cp:coreProperties>
</file>