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15"/>
  </p:notesMasterIdLst>
  <p:sldIdLst>
    <p:sldId id="256" r:id="rId2"/>
    <p:sldId id="258" r:id="rId3"/>
    <p:sldId id="257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0" d="100"/>
          <a:sy n="60" d="100"/>
        </p:scale>
        <p:origin x="-1434" y="-103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FBE97EC-C1A7-4CBC-A72E-B32984A7176C}" type="datetimeFigureOut">
              <a:rPr lang="ru-RU" smtClean="0"/>
              <a:pPr/>
              <a:t>09.04.2015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953170A-AD75-44B1-BA43-D85F5C779BBD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53170A-AD75-44B1-BA43-D85F5C779BBD}" type="slidenum">
              <a:rPr lang="ru-RU" smtClean="0"/>
              <a:pPr/>
              <a:t>7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53170A-AD75-44B1-BA43-D85F5C779BBD}" type="slidenum">
              <a:rPr lang="ru-RU" smtClean="0"/>
              <a:pPr/>
              <a:t>9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E0FFB-6850-4467-98FA-1472C2CC525E}" type="datetimeFigureOut">
              <a:rPr lang="ru-RU" smtClean="0"/>
              <a:pPr/>
              <a:t>09.04.2015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7B1D20-C0AF-4D77-A876-2AEF06A6779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E0FFB-6850-4467-98FA-1472C2CC525E}" type="datetimeFigureOut">
              <a:rPr lang="ru-RU" smtClean="0"/>
              <a:pPr/>
              <a:t>09.04.2015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7B1D20-C0AF-4D77-A876-2AEF06A6779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E0FFB-6850-4467-98FA-1472C2CC525E}" type="datetimeFigureOut">
              <a:rPr lang="ru-RU" smtClean="0"/>
              <a:pPr/>
              <a:t>09.04.2015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7B1D20-C0AF-4D77-A876-2AEF06A6779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E0FFB-6850-4467-98FA-1472C2CC525E}" type="datetimeFigureOut">
              <a:rPr lang="ru-RU" smtClean="0"/>
              <a:pPr/>
              <a:t>09.04.2015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7B1D20-C0AF-4D77-A876-2AEF06A6779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E0FFB-6850-4467-98FA-1472C2CC525E}" type="datetimeFigureOut">
              <a:rPr lang="ru-RU" smtClean="0"/>
              <a:pPr/>
              <a:t>09.04.2015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7B1D20-C0AF-4D77-A876-2AEF06A6779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E0FFB-6850-4467-98FA-1472C2CC525E}" type="datetimeFigureOut">
              <a:rPr lang="ru-RU" smtClean="0"/>
              <a:pPr/>
              <a:t>09.04.2015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7B1D20-C0AF-4D77-A876-2AEF06A6779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E0FFB-6850-4467-98FA-1472C2CC525E}" type="datetimeFigureOut">
              <a:rPr lang="ru-RU" smtClean="0"/>
              <a:pPr/>
              <a:t>09.04.2015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7B1D20-C0AF-4D77-A876-2AEF06A6779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E0FFB-6850-4467-98FA-1472C2CC525E}" type="datetimeFigureOut">
              <a:rPr lang="ru-RU" smtClean="0"/>
              <a:pPr/>
              <a:t>09.04.2015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7B1D20-C0AF-4D77-A876-2AEF06A6779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E0FFB-6850-4467-98FA-1472C2CC525E}" type="datetimeFigureOut">
              <a:rPr lang="ru-RU" smtClean="0"/>
              <a:pPr/>
              <a:t>09.04.2015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7B1D20-C0AF-4D77-A876-2AEF06A6779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E0FFB-6850-4467-98FA-1472C2CC525E}" type="datetimeFigureOut">
              <a:rPr lang="ru-RU" smtClean="0"/>
              <a:pPr/>
              <a:t>09.04.2015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7B1D20-C0AF-4D77-A876-2AEF06A6779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E0FFB-6850-4467-98FA-1472C2CC525E}" type="datetimeFigureOut">
              <a:rPr lang="ru-RU" smtClean="0"/>
              <a:pPr/>
              <a:t>09.04.2015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827B1D20-C0AF-4D77-A876-2AEF06A6779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2CE0FFB-6850-4467-98FA-1472C2CC525E}" type="datetimeFigureOut">
              <a:rPr lang="ru-RU" smtClean="0"/>
              <a:pPr/>
              <a:t>09.04.2015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827B1D20-C0AF-4D77-A876-2AEF06A67795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jpeg"/><Relationship Id="rId4" Type="http://schemas.openxmlformats.org/officeDocument/2006/relationships/image" Target="../media/image9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3.jpeg"/><Relationship Id="rId4" Type="http://schemas.openxmlformats.org/officeDocument/2006/relationships/image" Target="../media/image12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6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0" y="571480"/>
            <a:ext cx="8208838" cy="642942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Наш 4 « Б» класс</a:t>
            </a:r>
            <a:endParaRPr lang="ru-RU" dirty="0"/>
          </a:p>
        </p:txBody>
      </p:sp>
      <p:pic>
        <p:nvPicPr>
          <p:cNvPr id="6" name="Рисунок 5"/>
          <p:cNvPicPr/>
          <p:nvPr/>
        </p:nvPicPr>
        <p:blipFill>
          <a:blip r:embed="rId2" cstate="email"/>
          <a:stretch>
            <a:fillRect/>
          </a:stretch>
        </p:blipFill>
        <p:spPr>
          <a:xfrm>
            <a:off x="1601787" y="1457642"/>
            <a:ext cx="5940425" cy="394271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ChangeArrowheads="1"/>
          </p:cNvSpPr>
          <p:nvPr/>
        </p:nvSpPr>
        <p:spPr bwMode="auto">
          <a:xfrm>
            <a:off x="0" y="0"/>
            <a:ext cx="646331" cy="7155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152352" rIns="91440" bIns="38088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72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6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</a:endParaRPr>
          </a:p>
          <a:p>
            <a:pPr marL="0" marR="0" lvl="0" indent="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0"/>
            <a:ext cx="646331" cy="4385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152352" rIns="91440" bIns="38088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72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</a:endParaRPr>
          </a:p>
        </p:txBody>
      </p:sp>
      <p:pic>
        <p:nvPicPr>
          <p:cNvPr id="7" name="Рисунок 6"/>
          <p:cNvPicPr/>
          <p:nvPr/>
        </p:nvPicPr>
        <p:blipFill>
          <a:blip r:embed="rId2" cstate="email"/>
          <a:stretch>
            <a:fillRect/>
          </a:stretch>
        </p:blipFill>
        <p:spPr>
          <a:xfrm>
            <a:off x="1601787" y="1457642"/>
            <a:ext cx="5940425" cy="3942715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14348" y="571480"/>
            <a:ext cx="8086724" cy="857256"/>
          </a:xfrm>
        </p:spPr>
        <p:txBody>
          <a:bodyPr>
            <a:noAutofit/>
          </a:bodyPr>
          <a:lstStyle/>
          <a:p>
            <a:r>
              <a:rPr lang="ru-RU" sz="3600" dirty="0" smtClean="0"/>
              <a:t>Подвижная перемена</a:t>
            </a:r>
            <a:endParaRPr lang="ru-RU" sz="3600" dirty="0"/>
          </a:p>
        </p:txBody>
      </p:sp>
      <p:pic>
        <p:nvPicPr>
          <p:cNvPr id="4" name="Рисунок 3"/>
          <p:cNvPicPr/>
          <p:nvPr/>
        </p:nvPicPr>
        <p:blipFill>
          <a:blip r:embed="rId2" cstate="email"/>
          <a:stretch>
            <a:fillRect/>
          </a:stretch>
        </p:blipFill>
        <p:spPr>
          <a:xfrm>
            <a:off x="1601787" y="1457642"/>
            <a:ext cx="5940425" cy="394271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6100" y="285728"/>
            <a:ext cx="8607900" cy="1143000"/>
          </a:xfrm>
        </p:spPr>
        <p:txBody>
          <a:bodyPr>
            <a:noAutofit/>
          </a:bodyPr>
          <a:lstStyle/>
          <a:p>
            <a:r>
              <a:rPr lang="ru-RU" sz="40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                </a:t>
            </a:r>
            <a:br>
              <a:rPr lang="ru-RU" sz="40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</a:br>
            <a:r>
              <a:rPr lang="ru-RU" sz="40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/>
            </a:r>
            <a:br>
              <a:rPr lang="ru-RU" sz="40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</a:br>
            <a:r>
              <a:rPr lang="ru-RU" sz="40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/>
            </a:r>
            <a:br>
              <a:rPr lang="ru-RU" sz="40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</a:br>
            <a:r>
              <a:rPr lang="ru-RU" sz="4000" dirty="0" smtClean="0"/>
              <a:t>.     Футбольная команда</a:t>
            </a:r>
            <a:br>
              <a:rPr lang="ru-RU" sz="4000" dirty="0" smtClean="0"/>
            </a:br>
            <a:endParaRPr lang="ru-RU" sz="4000" dirty="0"/>
          </a:p>
        </p:txBody>
      </p:sp>
      <p:pic>
        <p:nvPicPr>
          <p:cNvPr id="3" name="Рисунок 2"/>
          <p:cNvPicPr/>
          <p:nvPr/>
        </p:nvPicPr>
        <p:blipFill>
          <a:blip r:embed="rId2" cstate="email"/>
          <a:stretch>
            <a:fillRect/>
          </a:stretch>
        </p:blipFill>
        <p:spPr>
          <a:xfrm>
            <a:off x="1601787" y="1457642"/>
            <a:ext cx="5940425" cy="394271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2428860" y="785794"/>
            <a:ext cx="387234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dirty="0" smtClean="0"/>
              <a:t>Экскурсия в </a:t>
            </a:r>
            <a:r>
              <a:rPr lang="ru-RU" sz="3200" i="1" dirty="0" smtClean="0"/>
              <a:t>Гродно</a:t>
            </a:r>
            <a:endParaRPr lang="ru-RU" sz="3200" i="1" dirty="0"/>
          </a:p>
        </p:txBody>
      </p:sp>
      <p:pic>
        <p:nvPicPr>
          <p:cNvPr id="9" name="Рисунок 8"/>
          <p:cNvPicPr/>
          <p:nvPr/>
        </p:nvPicPr>
        <p:blipFill>
          <a:blip r:embed="rId2" cstate="email"/>
          <a:stretch>
            <a:fillRect/>
          </a:stretch>
        </p:blipFill>
        <p:spPr>
          <a:xfrm>
            <a:off x="1601787" y="1457642"/>
            <a:ext cx="5940425" cy="394271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2910" y="714356"/>
            <a:ext cx="7994028" cy="500066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Посещение музея</a:t>
            </a:r>
            <a:endParaRPr lang="ru-RU" dirty="0"/>
          </a:p>
        </p:txBody>
      </p:sp>
      <p:pic>
        <p:nvPicPr>
          <p:cNvPr id="5" name="Рисунок 4"/>
          <p:cNvPicPr/>
          <p:nvPr/>
        </p:nvPicPr>
        <p:blipFill>
          <a:blip r:embed="rId2" cstate="email"/>
          <a:stretch>
            <a:fillRect/>
          </a:stretch>
        </p:blipFill>
        <p:spPr>
          <a:xfrm>
            <a:off x="1601787" y="1457642"/>
            <a:ext cx="5940425" cy="394271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1138" name="Picture 2" descr="C:\Documents and Settings\Администратор.HOME-36640ACAEC\Рабочий стол\школа\100_5199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611560" y="1484784"/>
            <a:ext cx="3744416" cy="280876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91139" name="Picture 3" descr="C:\Documents and Settings\Администратор.HOME-36640ACAEC\Рабочий стол\школа\100_5262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4807654" y="3641722"/>
            <a:ext cx="4084687" cy="306400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91140" name="Picture 4" descr="C:\Documents and Settings\Администратор.HOME-36640ACAEC\Рабочий стол\школа\100_5264.JPG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1016114" y="4653136"/>
            <a:ext cx="3267854" cy="1891916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91141" name="Picture 5" descr="C:\Documents and Settings\Администратор.HOME-36640ACAEC\Рабочий стол\школа\100_5260.JPG"/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4976554" y="1497696"/>
            <a:ext cx="3267854" cy="1859296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8" name="TextBox 7"/>
          <p:cNvSpPr txBox="1"/>
          <p:nvPr/>
        </p:nvSpPr>
        <p:spPr>
          <a:xfrm>
            <a:off x="1475656" y="764704"/>
            <a:ext cx="792088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dirty="0" smtClean="0">
                <a:solidFill>
                  <a:schemeClr val="accent1">
                    <a:lumMod val="50000"/>
                  </a:schemeClr>
                </a:solidFill>
              </a:rPr>
              <a:t>Подготовка к празднику</a:t>
            </a:r>
          </a:p>
          <a:p>
            <a:endParaRPr lang="ru-RU" sz="3600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64" name="Picture 4" descr="C:\Documents and Settings\Администратор.HOME-36640ACAEC\Рабочий стол\школа\100_5196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1115616" y="1556792"/>
            <a:ext cx="3133320" cy="2350366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92165" name="Picture 5" descr="C:\Documents and Settings\Администратор.HOME-36640ACAEC\Рабочий стол\школа\100_5197.JPG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4860032" y="1556792"/>
            <a:ext cx="3633756" cy="4867597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92163" name="Picture 3" descr="C:\Documents and Settings\Администратор.HOME-36640ACAEC\Рабочий стол\школа\100_5273.JPG"/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1043608" y="4142992"/>
            <a:ext cx="3175960" cy="2382352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9" name="TextBox 8"/>
          <p:cNvSpPr txBox="1"/>
          <p:nvPr/>
        </p:nvSpPr>
        <p:spPr>
          <a:xfrm>
            <a:off x="2267744" y="764704"/>
            <a:ext cx="79208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dirty="0" smtClean="0">
                <a:solidFill>
                  <a:schemeClr val="accent1">
                    <a:lumMod val="50000"/>
                  </a:schemeClr>
                </a:solidFill>
              </a:rPr>
              <a:t>ЮНЫЕ ДИЗАЙНЕРЫ</a:t>
            </a:r>
            <a:endParaRPr lang="ru-RU" sz="3600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3186" name="Picture 2" descr="C:\Documents and Settings\Администратор.HOME-36640ACAEC\Рабочий стол\школа\100_5242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576128" y="1574439"/>
            <a:ext cx="2987760" cy="2241178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93187" name="Picture 3" descr="C:\Documents and Settings\Администратор.HOME-36640ACAEC\Рабочий стол\школа\100_5245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3995936" y="1574439"/>
            <a:ext cx="4824536" cy="453650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93188" name="Picture 4" descr="C:\Documents and Settings\Администратор.HOME-36640ACAEC\Рабочий стол\школа\100_5243.JPG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576128" y="3950703"/>
            <a:ext cx="2952328" cy="221460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7" name="TextBox 6"/>
          <p:cNvSpPr txBox="1"/>
          <p:nvPr/>
        </p:nvSpPr>
        <p:spPr>
          <a:xfrm>
            <a:off x="971600" y="764704"/>
            <a:ext cx="79208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dirty="0" smtClean="0">
                <a:solidFill>
                  <a:schemeClr val="accent1">
                    <a:lumMod val="50000"/>
                  </a:schemeClr>
                </a:solidFill>
              </a:rPr>
              <a:t>Участие в викторине</a:t>
            </a:r>
            <a:endParaRPr lang="ru-RU" sz="3600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4210" name="Picture 2" descr="C:\Documents and Settings\Администратор.HOME-36640ACAEC\Рабочий стол\школа\100_5250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1142976" y="2000240"/>
            <a:ext cx="6048672" cy="290573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solidFill>
              <a:schemeClr val="accent1"/>
            </a:solidFill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Юные  эрудиты</a:t>
            </a:r>
            <a:endParaRPr lang="ru-RU" dirty="0"/>
          </a:p>
        </p:txBody>
      </p:sp>
      <p:sp>
        <p:nvSpPr>
          <p:cNvPr id="8" name="Содержимое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143</TotalTime>
  <Words>26</Words>
  <Application>Microsoft Office PowerPoint</Application>
  <PresentationFormat>Экран (4:3)</PresentationFormat>
  <Paragraphs>11</Paragraphs>
  <Slides>13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Поток</vt:lpstr>
      <vt:lpstr>Наш 4 « Б» класс</vt:lpstr>
      <vt:lpstr>Подвижная перемена</vt:lpstr>
      <vt:lpstr>                    .     Футбольная команда </vt:lpstr>
      <vt:lpstr>Слайд 4</vt:lpstr>
      <vt:lpstr>Посещение музея</vt:lpstr>
      <vt:lpstr>Слайд 6</vt:lpstr>
      <vt:lpstr>Слайд 7</vt:lpstr>
      <vt:lpstr>Слайд 8</vt:lpstr>
      <vt:lpstr>Юные  эрудиты</vt:lpstr>
      <vt:lpstr>Слайд 10</vt:lpstr>
      <vt:lpstr>Слайд 11</vt:lpstr>
      <vt:lpstr>Слайд 12</vt:lpstr>
      <vt:lpstr>Слайд 13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Одаренный ребенок- это маленький росточек, едва проклюнувшийся из земли и требующий к себе огромного внимания. Необходимо холить и лелеять, ухаживать за ним, сделать все чтобы он вырос и дал обильный плод.                                                                                                                В. А .Сухомлинский.     </dc:title>
  <dc:creator>Admin</dc:creator>
  <cp:lastModifiedBy>Alex</cp:lastModifiedBy>
  <cp:revision>27</cp:revision>
  <dcterms:created xsi:type="dcterms:W3CDTF">2013-04-07T09:46:13Z</dcterms:created>
  <dcterms:modified xsi:type="dcterms:W3CDTF">2015-04-09T20:38:54Z</dcterms:modified>
</cp:coreProperties>
</file>