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8" r:id="rId5"/>
    <p:sldId id="265" r:id="rId6"/>
    <p:sldId id="270" r:id="rId7"/>
    <p:sldId id="271" r:id="rId8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69" autoAdjust="0"/>
    <p:restoredTop sz="95737" autoAdjust="0"/>
  </p:normalViewPr>
  <p:slideViewPr>
    <p:cSldViewPr>
      <p:cViewPr>
        <p:scale>
          <a:sx n="64" d="100"/>
          <a:sy n="64" d="100"/>
        </p:scale>
        <p:origin x="-1710" y="-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49213" y="93663"/>
            <a:ext cx="6759575" cy="89217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47625" y="1931988"/>
            <a:ext cx="6765925" cy="203676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7625" y="1862138"/>
            <a:ext cx="6765925" cy="1603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47625" y="3968750"/>
            <a:ext cx="6765925" cy="14763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71550" y="4267200"/>
            <a:ext cx="4800600" cy="21336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42900" y="2007908"/>
            <a:ext cx="6172200" cy="1960033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6D38-D9B3-440D-8CD8-004B96350AC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D1DB2DB-15D2-4058-A4D4-F0BADCA3F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85800" y="1930400"/>
            <a:ext cx="582930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39078-06D0-44D1-A5F3-4086D868A45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9183-E4C0-4F01-BC5C-19B60EDF3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85800" y="1930400"/>
            <a:ext cx="281178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3700463" y="1930400"/>
            <a:ext cx="281178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CA19C-15E9-489B-BCE1-F310D36A5A4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5E7EE-EE04-49CC-BB90-642235AFD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4067"/>
            <a:ext cx="58293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930400"/>
            <a:ext cx="2800350" cy="1016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714750" y="1930400"/>
            <a:ext cx="2800350" cy="1016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685800" y="2997200"/>
            <a:ext cx="280035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3714750" y="2997200"/>
            <a:ext cx="280035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74CC2-142E-41C6-A085-24C7F1BEF86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2978A-F69F-4BC2-88AF-20A7106D0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6555A-50F2-4593-96E7-33E2FBE6BA4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878BA-D153-4C53-B2F7-157BA57A2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D0044-9CBA-457B-9A48-2832246FB60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F55BC-42DD-4746-9C1D-CBFD63D68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47625" y="93663"/>
            <a:ext cx="6761163" cy="89233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4067"/>
            <a:ext cx="5829300" cy="1524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2133600"/>
            <a:ext cx="1428750" cy="59944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228850" y="2133600"/>
            <a:ext cx="4286250" cy="599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EF23C-FC9A-41A7-A44C-A84B59B124C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C7A69-30EF-4549-AA28-B85F29549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50800" y="6245225"/>
            <a:ext cx="6754813" cy="1206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50800" y="6200775"/>
            <a:ext cx="6754813" cy="6032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50800" y="6364288"/>
            <a:ext cx="6754813" cy="6508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534067"/>
            <a:ext cx="5486400" cy="696384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7261100"/>
            <a:ext cx="5486400" cy="914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231" y="88901"/>
            <a:ext cx="6751405" cy="6108700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726F3-5BBD-4D6D-9EA6-CAA14BC8395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85800" y="8229600"/>
            <a:ext cx="291465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538" y="8278813"/>
            <a:ext cx="34290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782D6-578C-4032-B576-F2669A97A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D684A-488A-4D05-AD57-D7F728CE098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A29C4-7FDB-47E3-AF20-515EEB878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0876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66188"/>
            <a:ext cx="41719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37F19-FC9F-4B2D-B1D5-575BDC4B8F1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7EA59-5197-4EDC-98FA-BE4FDC56D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6713"/>
            <a:ext cx="5829300" cy="1524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30400"/>
            <a:ext cx="5829300" cy="6096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1DEA3-93BD-4515-9DC0-D105D0DFF4B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4C1AD-5157-4E53-9B7C-82ACA3B2BA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47625" y="93663"/>
            <a:ext cx="6761163" cy="89233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685800" y="366713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685800" y="1930400"/>
            <a:ext cx="58293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629150" y="8255000"/>
            <a:ext cx="1857375" cy="63500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71C7AB9-ECCA-4EF2-B783-56F41A53E6D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85800" y="8229600"/>
            <a:ext cx="2971800" cy="6096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9538" y="8280400"/>
            <a:ext cx="342900" cy="6096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F2C6C1F5-32E4-4993-A392-A3CCFEEA5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86" r:id="rId7"/>
    <p:sldLayoutId id="2147483687" r:id="rId8"/>
    <p:sldLayoutId id="2147483679" r:id="rId9"/>
    <p:sldLayoutId id="2147483678" r:id="rId10"/>
    <p:sldLayoutId id="21474836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342900" y="2008188"/>
            <a:ext cx="6172200" cy="19589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2133600" y="971550"/>
            <a:ext cx="2735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mbria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25538" y="684213"/>
            <a:ext cx="4751387" cy="14398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42" name="Rectangle 1"/>
          <p:cNvSpPr>
            <a:spLocks noChangeArrowheads="1"/>
          </p:cNvSpPr>
          <p:nvPr/>
        </p:nvSpPr>
        <p:spPr bwMode="auto">
          <a:xfrm>
            <a:off x="0" y="850900"/>
            <a:ext cx="685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e-BY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Отдел образования, спорта и туризма </a:t>
            </a:r>
          </a:p>
          <a:p>
            <a:pPr algn="ctr"/>
            <a:r>
              <a:rPr lang="be-BY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Дятловского райисполкома</a:t>
            </a:r>
            <a:endParaRPr lang="ru-RU">
              <a:solidFill>
                <a:srgbClr val="4E161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Государственное учреждение образования</a:t>
            </a:r>
          </a:p>
          <a:p>
            <a:pPr algn="ctr" eaLnBrk="0" hangingPunct="0"/>
            <a:r>
              <a:rPr lang="ru-RU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«Средняя школа №3 г. Дятлово»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2696" y="2627784"/>
            <a:ext cx="5472608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err="1">
                <a:ln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Портфолио</a:t>
            </a:r>
            <a:endParaRPr lang="ru-RU" sz="8800" b="1" dirty="0">
              <a:ln/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4675" y="5219700"/>
            <a:ext cx="40767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Учителя начальных классов  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РАЙДЮК  АЛИНЫ КАЗИМИРОВНЫ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2300" y="-10852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Райдюк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Алина </a:t>
            </a:r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Казимировна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92696" y="5867553"/>
            <a:ext cx="5829300" cy="3240857"/>
          </a:xfrm>
        </p:spPr>
        <p:txBody>
          <a:bodyPr>
            <a:normAutofit fontScale="77500" lnSpcReduction="20000"/>
          </a:bodyPr>
          <a:lstStyle/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800" dirty="0" smtClean="0"/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Должность: учитель начальных классов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Дата рождения: 12.07.1964 г.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Общий стаж работы: 31 лет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Стаж работы в должности: 31 лет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</p:txBody>
      </p:sp>
      <p:pic>
        <p:nvPicPr>
          <p:cNvPr id="6" name="Рисунок 5" descr="F:\2015-02-22 алеся\DSCN2846.JPG"/>
          <p:cNvPicPr/>
          <p:nvPr/>
        </p:nvPicPr>
        <p:blipFill rotWithShape="1">
          <a:blip r:embed="rId3" cstate="email"/>
          <a:srcRect/>
          <a:stretch/>
        </p:blipFill>
        <p:spPr bwMode="auto">
          <a:xfrm>
            <a:off x="1988840" y="1907704"/>
            <a:ext cx="354117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Текст 2"/>
          <p:cNvSpPr>
            <a:spLocks noGrp="1"/>
          </p:cNvSpPr>
          <p:nvPr>
            <p:ph type="body" idx="4294967295"/>
          </p:nvPr>
        </p:nvSpPr>
        <p:spPr>
          <a:xfrm>
            <a:off x="1025525" y="827088"/>
            <a:ext cx="5427663" cy="2881312"/>
          </a:xfrm>
        </p:spPr>
        <p:txBody>
          <a:bodyPr/>
          <a:lstStyle/>
          <a:p>
            <a:pPr marL="0" indent="0" algn="just" eaLnBrk="1" hangingPunct="1">
              <a:buFont typeface="Arial" charset="0"/>
              <a:buChar char="•"/>
            </a:pPr>
            <a:r>
              <a:rPr lang="ru-RU" sz="2800" dirty="0" smtClean="0"/>
              <a:t>Образование: высшее; Брестский государственный педагогический институт имени А.С. Пушкина, г. Брест, 1989 год; специальность – «Педагогика и методика начального обучения» («Учитель начальных классов») </a:t>
            </a:r>
          </a:p>
          <a:p>
            <a:pPr marL="0" indent="0" algn="just" eaLnBrk="1" hangingPunct="1">
              <a:lnSpc>
                <a:spcPct val="150000"/>
              </a:lnSpc>
              <a:buFont typeface="Arial" charset="0"/>
              <a:buChar char="•"/>
            </a:pPr>
            <a:endParaRPr lang="ru-RU" sz="2800" dirty="0" smtClean="0"/>
          </a:p>
          <a:p>
            <a:pPr marL="0" indent="0" algn="just" eaLnBrk="1" hangingPunct="1">
              <a:buFont typeface="Arial" charset="0"/>
              <a:buChar char="•"/>
            </a:pPr>
            <a:r>
              <a:rPr lang="ru-RU" sz="2800" dirty="0" smtClean="0"/>
              <a:t>Квалификационная категория – высшая (март 2014 г.)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3"/>
          <p:cNvPicPr>
            <a:picLocks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6713"/>
            <a:ext cx="5829300" cy="96492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Педагогическое кредо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sz="quarter" idx="1"/>
          </p:nvPr>
        </p:nvSpPr>
        <p:spPr>
          <a:xfrm>
            <a:off x="765175" y="1475656"/>
            <a:ext cx="5616575" cy="6550745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dirty="0" smtClean="0"/>
              <a:t>	«</a:t>
            </a:r>
            <a:r>
              <a:rPr lang="ru-RU" spc="100" dirty="0" smtClean="0">
                <a:latin typeface="Century" pitchFamily="18" charset="0"/>
              </a:rPr>
              <a:t>Чтобы претворить в жизнь хорошие идеи и полезные начинания, нужно иметь большое терпение»</a:t>
            </a: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ru-RU" spc="100" dirty="0" err="1" smtClean="0">
                <a:latin typeface="Century" pitchFamily="18" charset="0"/>
              </a:rPr>
              <a:t>Химэн</a:t>
            </a:r>
            <a:r>
              <a:rPr lang="ru-RU" spc="100" dirty="0" smtClean="0">
                <a:latin typeface="Century" pitchFamily="18" charset="0"/>
              </a:rPr>
              <a:t> </a:t>
            </a:r>
            <a:r>
              <a:rPr lang="ru-RU" spc="100" smtClean="0">
                <a:latin typeface="Century" pitchFamily="18" charset="0"/>
              </a:rPr>
              <a:t>Риковер</a:t>
            </a:r>
          </a:p>
          <a:p>
            <a:pPr algn="just" eaLnBrk="1" hangingPunct="1">
              <a:buFont typeface="Wingdings 2" pitchFamily="18" charset="2"/>
              <a:buNone/>
              <a:defRPr/>
            </a:pPr>
            <a:endParaRPr lang="ru-RU" spc="100" dirty="0" smtClean="0">
              <a:latin typeface="Century" pitchFamily="18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7384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764704" y="1115616"/>
            <a:ext cx="5829300" cy="50405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Карта профессионального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роста(участие в конкурсах, олимпиады, методическое объединение</a:t>
            </a:r>
            <a:r>
              <a:rPr lang="ru-RU" sz="1000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ru-RU" sz="32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21572" name="Group 6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232266440"/>
              </p:ext>
            </p:extLst>
          </p:nvPr>
        </p:nvGraphicFramePr>
        <p:xfrm>
          <a:off x="620688" y="2339752"/>
          <a:ext cx="5976664" cy="164336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46260"/>
                <a:gridCol w="2391983"/>
                <a:gridCol w="2838421"/>
              </a:tblGrid>
              <a:tr h="309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Учебный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год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Сведения об участии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Тема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1334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2006/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Районный этап республиканского конкурса «Учитель года-2006»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0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4" name="Рисунок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376363" y="465138"/>
            <a:ext cx="44434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/>
              <a:t>Информация о поощрениях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88959043"/>
              </p:ext>
            </p:extLst>
          </p:nvPr>
        </p:nvGraphicFramePr>
        <p:xfrm>
          <a:off x="765175" y="971550"/>
          <a:ext cx="5773008" cy="1285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8944"/>
                <a:gridCol w="864096"/>
                <a:gridCol w="2441376"/>
                <a:gridCol w="1296144"/>
                <a:gridCol w="732448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Название </a:t>
                      </a:r>
                      <a:r>
                        <a:rPr lang="ru-RU" sz="1050" dirty="0"/>
                        <a:t>документа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Содержание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Кем выдан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Когда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выдан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Благодарственное письмо</a:t>
                      </a:r>
                      <a:endParaRPr lang="ru-RU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 большую работу  по развитию творческих способностей учащихся,  достижение высоких результатов в обучении и воспитании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Дятловский</a:t>
                      </a:r>
                      <a:r>
                        <a:rPr lang="ru-RU" sz="1200" dirty="0" smtClean="0"/>
                        <a:t> районный исполнительный комитет</a:t>
                      </a:r>
                      <a:endParaRPr lang="ru-RU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6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55650" y="936625"/>
            <a:ext cx="58880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Данные о повышении квалификации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и профессиональной подготовке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977874835"/>
              </p:ext>
            </p:extLst>
          </p:nvPr>
        </p:nvGraphicFramePr>
        <p:xfrm>
          <a:off x="692150" y="2268538"/>
          <a:ext cx="5904656" cy="179792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7633"/>
                <a:gridCol w="1924230"/>
                <a:gridCol w="1670585"/>
                <a:gridCol w="720080"/>
                <a:gridCol w="1152128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№ </a:t>
                      </a:r>
                      <a:r>
                        <a:rPr lang="ru-RU" sz="1200" dirty="0" err="1" smtClean="0">
                          <a:latin typeface="+mj-lt"/>
                        </a:rPr>
                        <a:t>п</a:t>
                      </a:r>
                      <a:r>
                        <a:rPr lang="ru-RU" sz="1200" dirty="0" smtClean="0">
                          <a:latin typeface="+mj-lt"/>
                        </a:rPr>
                        <a:t>/</a:t>
                      </a:r>
                      <a:r>
                        <a:rPr lang="ru-RU" sz="1200" dirty="0" err="1" smtClean="0">
                          <a:latin typeface="+mj-lt"/>
                        </a:rPr>
                        <a:t>п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Название курсов повышения квалификации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Название учебного центра повышения квалификации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Сроки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Вид полученного документа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783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Повышение квалификации учителя высшей</a:t>
                      </a:r>
                      <a:r>
                        <a:rPr lang="ru-RU" sz="1200" baseline="0" dirty="0" smtClean="0"/>
                        <a:t> категории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Гродненский областной институт развития образования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03.12.</a:t>
                      </a:r>
                    </a:p>
                    <a:p>
                      <a:r>
                        <a:rPr lang="ru-RU" sz="1200" dirty="0" smtClean="0"/>
                        <a:t>2013-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20.12.</a:t>
                      </a:r>
                    </a:p>
                    <a:p>
                      <a:r>
                        <a:rPr lang="ru-RU" sz="1200" dirty="0" smtClean="0"/>
                        <a:t>2013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Свидетельство № 0733744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874</TotalTime>
  <Words>205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Справедливость</vt:lpstr>
      <vt:lpstr>Слайд 1</vt:lpstr>
      <vt:lpstr>Райдюк  Алина Казимировна</vt:lpstr>
      <vt:lpstr>Слайд 3</vt:lpstr>
      <vt:lpstr>Педагогическое кредо</vt:lpstr>
      <vt:lpstr>Карта профессионального роста(участие в конкурсах, олимпиады, методическое объединение)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Alex</cp:lastModifiedBy>
  <cp:revision>82</cp:revision>
  <dcterms:created xsi:type="dcterms:W3CDTF">2013-10-26T17:16:51Z</dcterms:created>
  <dcterms:modified xsi:type="dcterms:W3CDTF">2015-04-09T20:43:15Z</dcterms:modified>
</cp:coreProperties>
</file>