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68" r:id="rId5"/>
    <p:sldId id="271" r:id="rId6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69" autoAdjust="0"/>
    <p:restoredTop sz="95737" autoAdjust="0"/>
  </p:normalViewPr>
  <p:slideViewPr>
    <p:cSldViewPr>
      <p:cViewPr>
        <p:scale>
          <a:sx n="64" d="100"/>
          <a:sy n="64" d="100"/>
        </p:scale>
        <p:origin x="-1710" y="-53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12"/>
          <p:cNvSpPr/>
          <p:nvPr/>
        </p:nvSpPr>
        <p:spPr>
          <a:xfrm>
            <a:off x="49213" y="93663"/>
            <a:ext cx="6759575" cy="892175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>
            <a:off x="47625" y="1931988"/>
            <a:ext cx="6765925" cy="203676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7625" y="1862138"/>
            <a:ext cx="6765925" cy="1603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10"/>
          <p:cNvSpPr/>
          <p:nvPr/>
        </p:nvSpPr>
        <p:spPr>
          <a:xfrm>
            <a:off x="47625" y="3968750"/>
            <a:ext cx="6765925" cy="147638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6D38-D9B3-440D-8CD8-004B96350ACF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D1DB2DB-15D2-4058-A4D4-F0BADCA3F8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37F19-FC9F-4B2D-B1D5-575BDC4B8F12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7EA59-5197-4EDC-98FA-BE4FDC56D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6713"/>
            <a:ext cx="5829300" cy="1524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30400"/>
            <a:ext cx="5829300" cy="60960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DEA3-93BD-4515-9DC0-D105D0DFF4BC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C1AD-5157-4E53-9B7C-82ACA3B2BA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39078-06D0-44D1-A5F3-4086D868A45D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09183-E4C0-4F01-BC5C-19B60EDF3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A19C-15E9-489B-BCE1-F310D36A5A43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5E7EE-EE04-49CC-BB90-642235AFDF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74CC2-142E-41C6-A085-24C7F1BEF861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92978A-F69F-4BC2-88AF-20A7106D0B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6555A-50F2-4593-96E7-33E2FBE6BA4D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878BA-D153-4C53-B2F7-157BA57A26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D0044-9CBA-457B-9A48-2832246FB602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F55BC-42DD-4746-9C1D-CBFD63D684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8"/>
          <p:cNvSpPr/>
          <p:nvPr/>
        </p:nvSpPr>
        <p:spPr>
          <a:xfrm>
            <a:off x="47625" y="93663"/>
            <a:ext cx="6761163" cy="8923337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EF23C-FC9A-41A7-A44C-A84B59B124C6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C7A69-30EF-4549-AA28-B85F295491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0"/>
          <p:cNvSpPr/>
          <p:nvPr/>
        </p:nvSpPr>
        <p:spPr>
          <a:xfrm flipV="1">
            <a:off x="50800" y="6245225"/>
            <a:ext cx="6754813" cy="1206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50800" y="6200775"/>
            <a:ext cx="6754813" cy="6032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2"/>
          <p:cNvSpPr/>
          <p:nvPr/>
        </p:nvSpPr>
        <p:spPr>
          <a:xfrm>
            <a:off x="50800" y="6364288"/>
            <a:ext cx="6754813" cy="6508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726F3-5BBD-4D6D-9EA6-CAA14BC83956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9538" y="8278813"/>
            <a:ext cx="342900" cy="609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782D6-578C-4032-B576-F2669A97A6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D684A-488A-4D05-AD57-D7F728CE0982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A29C4-7FDB-47E3-AF20-515EEB8788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47625" y="93663"/>
            <a:ext cx="6761163" cy="8923337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685800" y="366713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685800" y="1930400"/>
            <a:ext cx="58293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71C7AB9-ECCA-4EF2-B783-56F41A53E6DA}" type="datetimeFigureOut">
              <a:rPr lang="ru-RU"/>
              <a:pPr>
                <a:defRPr/>
              </a:pPr>
              <a:t>09.04.2015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953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F2C6C1F5-32E4-4993-A392-A3CCFEEA56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86" r:id="rId7"/>
    <p:sldLayoutId id="2147483687" r:id="rId8"/>
    <p:sldLayoutId id="2147483679" r:id="rId9"/>
    <p:sldLayoutId id="2147483678" r:id="rId10"/>
    <p:sldLayoutId id="21474836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342900" y="2008188"/>
            <a:ext cx="6172200" cy="1958975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4339" name="Рисунок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2133600" y="971550"/>
            <a:ext cx="2735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125538" y="684213"/>
            <a:ext cx="4751387" cy="143986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4342" name="Rectangle 1"/>
          <p:cNvSpPr>
            <a:spLocks noChangeArrowheads="1"/>
          </p:cNvSpPr>
          <p:nvPr/>
        </p:nvSpPr>
        <p:spPr bwMode="auto">
          <a:xfrm>
            <a:off x="0" y="850900"/>
            <a:ext cx="6858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be-BY">
                <a:solidFill>
                  <a:srgbClr val="4E1610"/>
                </a:solidFill>
                <a:latin typeface="Monotype Corsiva" pitchFamily="66" charset="0"/>
                <a:cs typeface="Times New Roman" pitchFamily="18" charset="0"/>
              </a:rPr>
              <a:t>Отдел образования, спорта и туризма </a:t>
            </a:r>
          </a:p>
          <a:p>
            <a:pPr algn="ctr"/>
            <a:r>
              <a:rPr lang="be-BY">
                <a:solidFill>
                  <a:srgbClr val="4E1610"/>
                </a:solidFill>
                <a:latin typeface="Monotype Corsiva" pitchFamily="66" charset="0"/>
                <a:cs typeface="Times New Roman" pitchFamily="18" charset="0"/>
              </a:rPr>
              <a:t>Дятловского райисполкома</a:t>
            </a:r>
            <a:endParaRPr lang="ru-RU">
              <a:solidFill>
                <a:srgbClr val="4E1610"/>
              </a:solidFill>
              <a:latin typeface="Monotype Corsiva" pitchFamily="66" charset="0"/>
              <a:cs typeface="Times New Roman" pitchFamily="18" charset="0"/>
            </a:endParaRPr>
          </a:p>
          <a:p>
            <a:pPr algn="ctr"/>
            <a:r>
              <a:rPr lang="ru-RU">
                <a:solidFill>
                  <a:srgbClr val="4E1610"/>
                </a:solidFill>
                <a:latin typeface="Monotype Corsiva" pitchFamily="66" charset="0"/>
                <a:cs typeface="Times New Roman" pitchFamily="18" charset="0"/>
              </a:rPr>
              <a:t>Государственное учреждение образования</a:t>
            </a:r>
          </a:p>
          <a:p>
            <a:pPr algn="ctr" eaLnBrk="0" hangingPunct="0"/>
            <a:r>
              <a:rPr lang="ru-RU">
                <a:solidFill>
                  <a:srgbClr val="4E1610"/>
                </a:solidFill>
                <a:latin typeface="Monotype Corsiva" pitchFamily="66" charset="0"/>
                <a:cs typeface="Times New Roman" pitchFamily="18" charset="0"/>
              </a:rPr>
              <a:t>«Средняя школа №3 г. Дятлово»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92696" y="2627784"/>
            <a:ext cx="5472608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dirty="0" err="1">
                <a:ln/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Портфолио</a:t>
            </a:r>
            <a:endParaRPr lang="ru-RU" sz="8800" b="1" dirty="0">
              <a:ln/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44675" y="5219700"/>
            <a:ext cx="40767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Учителя начальных классов </a:t>
            </a:r>
            <a:endParaRPr lang="ru-RU" sz="28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ШУНДРИК ОКСАНЫ МИХАЙЛОВНЫ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9657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4800" b="1" dirty="0" err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Шундрик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b="1" smtClean="0">
                <a:solidFill>
                  <a:schemeClr val="accent2">
                    <a:lumMod val="75000"/>
                  </a:schemeClr>
                </a:solidFill>
                <a:latin typeface="Monotype Corsiva" pitchFamily="66" charset="0"/>
              </a:rPr>
              <a:t>Оксана Михайловна</a:t>
            </a:r>
            <a:endParaRPr lang="ru-RU" sz="4800" b="1" dirty="0">
              <a:solidFill>
                <a:schemeClr val="accent2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242" y="5436097"/>
            <a:ext cx="5829300" cy="3529013"/>
          </a:xfrm>
        </p:spPr>
        <p:txBody>
          <a:bodyPr>
            <a:normAutofit fontScale="92500" lnSpcReduction="20000"/>
          </a:bodyPr>
          <a:lstStyle/>
          <a:p>
            <a:pPr marL="274320" indent="-274320" algn="just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marL="274320" indent="-274320" algn="just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/>
              <a:t>Должность: учитель начальных классов</a:t>
            </a:r>
          </a:p>
          <a:p>
            <a:pPr marL="274320" indent="-274320" algn="just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/>
              <a:t>Дата рождения: 30.01.1975г.</a:t>
            </a:r>
          </a:p>
          <a:p>
            <a:pPr marL="274320" indent="-274320" algn="just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/>
              <a:t>Общий стаж работы: 19 лет</a:t>
            </a:r>
          </a:p>
          <a:p>
            <a:pPr marL="274320" indent="-274320" algn="just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/>
              <a:t>Стаж работы в должности: 19 лет</a:t>
            </a:r>
          </a:p>
          <a:p>
            <a:pPr marL="274320" indent="-274320" algn="just" eaLnBrk="1" fontAlgn="auto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</p:txBody>
      </p:sp>
      <p:pic>
        <p:nvPicPr>
          <p:cNvPr id="1026" name="Picture 2" descr="F:\интернет кабинет\Оксана.jpe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2856" y="1763688"/>
            <a:ext cx="2934072" cy="3912096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Текст 2"/>
          <p:cNvSpPr>
            <a:spLocks noGrp="1"/>
          </p:cNvSpPr>
          <p:nvPr>
            <p:ph type="body" idx="4294967295"/>
          </p:nvPr>
        </p:nvSpPr>
        <p:spPr>
          <a:xfrm>
            <a:off x="1025525" y="827088"/>
            <a:ext cx="5427663" cy="2881312"/>
          </a:xfrm>
        </p:spPr>
        <p:txBody>
          <a:bodyPr/>
          <a:lstStyle/>
          <a:p>
            <a:pPr marL="0" indent="0" algn="just" eaLnBrk="1" hangingPunct="1">
              <a:buFont typeface="Arial" charset="0"/>
              <a:buChar char="•"/>
            </a:pPr>
            <a:r>
              <a:rPr lang="ru-RU" sz="2800" dirty="0" smtClean="0"/>
              <a:t>Образование: высшее; Белорусский государственный педагогический университет имени Максима Танка, г. Минск, 2003 год; специальность – «Учитель белорусского языка и литературы» («Учитель») </a:t>
            </a:r>
          </a:p>
          <a:p>
            <a:pPr marL="0" indent="0" algn="just" eaLnBrk="1" hangingPunct="1">
              <a:lnSpc>
                <a:spcPct val="150000"/>
              </a:lnSpc>
              <a:buFont typeface="Arial" charset="0"/>
              <a:buChar char="•"/>
            </a:pPr>
            <a:endParaRPr lang="ru-RU" sz="2800" dirty="0" smtClean="0"/>
          </a:p>
          <a:p>
            <a:pPr marL="0" indent="0" algn="just" eaLnBrk="1" hangingPunct="1">
              <a:buFont typeface="Arial" charset="0"/>
              <a:buChar char="•"/>
            </a:pPr>
            <a:r>
              <a:rPr lang="ru-RU" sz="2800" dirty="0" smtClean="0"/>
              <a:t>Квалификационная категория – первая (декабрь 2010 г.)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Содержимое 3"/>
          <p:cNvPicPr>
            <a:picLocks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696" y="1043608"/>
            <a:ext cx="5829300" cy="964927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Педагогическое кредо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362" name="Содержимое 2"/>
          <p:cNvSpPr>
            <a:spLocks noGrp="1"/>
          </p:cNvSpPr>
          <p:nvPr>
            <p:ph sz="quarter" idx="1"/>
          </p:nvPr>
        </p:nvSpPr>
        <p:spPr>
          <a:xfrm>
            <a:off x="764704" y="1907704"/>
            <a:ext cx="5616575" cy="655074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ru-RU" sz="5400" b="1" i="1" dirty="0" smtClean="0">
                <a:solidFill>
                  <a:srgbClr val="FF0000"/>
                </a:solidFill>
                <a:latin typeface="Monotype Corsiva" pitchFamily="66" charset="0"/>
              </a:rPr>
              <a:t>	</a:t>
            </a:r>
          </a:p>
          <a:p>
            <a:pPr marL="0" indent="0" algn="ctr" eaLnBrk="1" hangingPunct="1">
              <a:buNone/>
              <a:defRPr/>
            </a:pPr>
            <a:r>
              <a:rPr lang="ru-RU" sz="5400" b="1" i="1" dirty="0">
                <a:solidFill>
                  <a:srgbClr val="FF0000"/>
                </a:solidFill>
                <a:latin typeface="Monotype Corsiva" pitchFamily="66" charset="0"/>
              </a:rPr>
              <a:t>Если верить,  все получится всегда. Улыбнись! Ведь полон мир  добра!</a:t>
            </a:r>
          </a:p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6626" name="Рисунок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755650" y="936625"/>
            <a:ext cx="58880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Данные о повышении квалификации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</a:rPr>
              <a:t>и профессиональной подготовке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3270933427"/>
              </p:ext>
            </p:extLst>
          </p:nvPr>
        </p:nvGraphicFramePr>
        <p:xfrm>
          <a:off x="692150" y="2268538"/>
          <a:ext cx="5904656" cy="179792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37633"/>
                <a:gridCol w="1924230"/>
                <a:gridCol w="1670585"/>
                <a:gridCol w="720080"/>
                <a:gridCol w="1152128"/>
              </a:tblGrid>
              <a:tr h="7920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+mj-lt"/>
                        </a:rPr>
                        <a:t>№ </a:t>
                      </a:r>
                      <a:r>
                        <a:rPr lang="ru-RU" sz="1200" dirty="0" err="1" smtClean="0">
                          <a:latin typeface="+mj-lt"/>
                        </a:rPr>
                        <a:t>п</a:t>
                      </a:r>
                      <a:r>
                        <a:rPr lang="ru-RU" sz="1200" dirty="0" smtClean="0">
                          <a:latin typeface="+mj-lt"/>
                        </a:rPr>
                        <a:t>/</a:t>
                      </a:r>
                      <a:r>
                        <a:rPr lang="ru-RU" sz="1200" dirty="0" err="1" smtClean="0">
                          <a:latin typeface="+mj-lt"/>
                        </a:rPr>
                        <a:t>п</a:t>
                      </a:r>
                      <a:endParaRPr lang="ru-RU" sz="1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j-lt"/>
                        </a:rPr>
                        <a:t>Название курсов повышения квалификации</a:t>
                      </a:r>
                      <a:endParaRPr lang="ru-RU" sz="1400" b="1" i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j-lt"/>
                        </a:rPr>
                        <a:t>Название учебного центра повышения квалификации</a:t>
                      </a:r>
                      <a:endParaRPr lang="ru-RU" sz="1400" b="1" i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j-lt"/>
                        </a:rPr>
                        <a:t>Сроки</a:t>
                      </a:r>
                      <a:endParaRPr lang="ru-RU" sz="1400" b="1" i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j-lt"/>
                        </a:rPr>
                        <a:t>Вид полученного документа</a:t>
                      </a:r>
                      <a:endParaRPr lang="ru-RU" sz="1400" b="1" i="0" dirty="0"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7839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Организация учебно-исследовательской деятельности младших школьников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Гродненский областной</a:t>
                      </a:r>
                      <a:r>
                        <a:rPr lang="ru-RU" sz="1200" baseline="0" dirty="0" smtClean="0"/>
                        <a:t> институт развития образования</a:t>
                      </a:r>
                      <a:r>
                        <a:rPr lang="ru-RU" sz="1200" dirty="0" smtClean="0"/>
                        <a:t>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25.11.</a:t>
                      </a:r>
                    </a:p>
                    <a:p>
                      <a:r>
                        <a:rPr lang="ru-RU" sz="1200" dirty="0" smtClean="0"/>
                        <a:t>2013 -</a:t>
                      </a:r>
                    </a:p>
                    <a:p>
                      <a:endParaRPr lang="ru-RU" sz="1200" dirty="0" smtClean="0"/>
                    </a:p>
                    <a:p>
                      <a:r>
                        <a:rPr lang="ru-RU" sz="1200" dirty="0" smtClean="0"/>
                        <a:t>07.12.</a:t>
                      </a:r>
                    </a:p>
                    <a:p>
                      <a:r>
                        <a:rPr lang="ru-RU" sz="1200" dirty="0" smtClean="0"/>
                        <a:t>2013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Свидетельство № 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871</TotalTime>
  <Words>137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Слайд 1</vt:lpstr>
      <vt:lpstr>Шундрик Оксана Михайловна</vt:lpstr>
      <vt:lpstr>Слайд 3</vt:lpstr>
      <vt:lpstr>Педагогическое кредо</vt:lpstr>
      <vt:lpstr>Слайд 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Alex</cp:lastModifiedBy>
  <cp:revision>82</cp:revision>
  <dcterms:created xsi:type="dcterms:W3CDTF">2013-10-26T17:16:51Z</dcterms:created>
  <dcterms:modified xsi:type="dcterms:W3CDTF">2015-04-09T20:44:38Z</dcterms:modified>
</cp:coreProperties>
</file>