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68" r:id="rId5"/>
    <p:sldId id="271" r:id="rId6"/>
  </p:sldIdLst>
  <p:sldSz cx="6858000" cy="9144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69" autoAdjust="0"/>
    <p:restoredTop sz="95737" autoAdjust="0"/>
  </p:normalViewPr>
  <p:slideViewPr>
    <p:cSldViewPr>
      <p:cViewPr>
        <p:scale>
          <a:sx n="64" d="100"/>
          <a:sy n="64" d="100"/>
        </p:scale>
        <p:origin x="-1710" y="-5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12"/>
          <p:cNvSpPr/>
          <p:nvPr/>
        </p:nvSpPr>
        <p:spPr>
          <a:xfrm>
            <a:off x="49213" y="93663"/>
            <a:ext cx="6759575" cy="89217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>
            <a:off x="47625" y="1931988"/>
            <a:ext cx="6765925" cy="203676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47625" y="1862138"/>
            <a:ext cx="6765925" cy="1603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10"/>
          <p:cNvSpPr/>
          <p:nvPr/>
        </p:nvSpPr>
        <p:spPr>
          <a:xfrm>
            <a:off x="47625" y="3968750"/>
            <a:ext cx="6765925" cy="147638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71550" y="4267200"/>
            <a:ext cx="4800600" cy="21336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42900" y="2007908"/>
            <a:ext cx="6172200" cy="1960033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6D38-D9B3-440D-8CD8-004B96350AC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D1DB2DB-15D2-4058-A4D4-F0BADCA3F8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85800" y="1930400"/>
            <a:ext cx="5829300" cy="6096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39078-06D0-44D1-A5F3-4086D868A45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09183-E4C0-4F01-BC5C-19B60EDF32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85800" y="1930400"/>
            <a:ext cx="2811780" cy="6096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3700463" y="1930400"/>
            <a:ext cx="2811780" cy="6096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CA19C-15E9-489B-BCE1-F310D36A5A4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5E7EE-EE04-49CC-BB90-642235AFD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64067"/>
            <a:ext cx="58293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930400"/>
            <a:ext cx="2800350" cy="1016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714750" y="1930400"/>
            <a:ext cx="2800350" cy="1016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685800" y="2997200"/>
            <a:ext cx="2800350" cy="5181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3714750" y="2997200"/>
            <a:ext cx="2800350" cy="5181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74CC2-142E-41C6-A085-24C7F1BEF861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2978A-F69F-4BC2-88AF-20A7106D0B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6555A-50F2-4593-96E7-33E2FBE6BA4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878BA-D153-4C53-B2F7-157BA57A26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D0044-9CBA-457B-9A48-2832246FB60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F55BC-42DD-4746-9C1D-CBFD63D68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Скругленный прямоугольник 8"/>
          <p:cNvSpPr/>
          <p:nvPr/>
        </p:nvSpPr>
        <p:spPr>
          <a:xfrm>
            <a:off x="47625" y="93663"/>
            <a:ext cx="6761163" cy="892333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64067"/>
            <a:ext cx="5829300" cy="1524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2133600"/>
            <a:ext cx="1428750" cy="59944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228850" y="2133600"/>
            <a:ext cx="4286250" cy="599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EF23C-FC9A-41A7-A44C-A84B59B124C6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C7A69-30EF-4549-AA28-B85F295491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 flipV="1">
            <a:off x="50800" y="6245225"/>
            <a:ext cx="6754813" cy="1206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>
            <a:off x="50800" y="6200775"/>
            <a:ext cx="6754813" cy="60325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2"/>
          <p:cNvSpPr/>
          <p:nvPr/>
        </p:nvSpPr>
        <p:spPr>
          <a:xfrm>
            <a:off x="50800" y="6364288"/>
            <a:ext cx="6754813" cy="6508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534067"/>
            <a:ext cx="5486400" cy="696384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5800" y="7261100"/>
            <a:ext cx="5486400" cy="9144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231" y="88901"/>
            <a:ext cx="6751405" cy="6108700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726F3-5BBD-4D6D-9EA6-CAA14BC83956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685800" y="8229600"/>
            <a:ext cx="2914650" cy="609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538" y="8278813"/>
            <a:ext cx="342900" cy="609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782D6-578C-4032-B576-F2669A97A6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D684A-488A-4D05-AD57-D7F728CE098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A29C4-7FDB-47E3-AF20-515EEB878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9"/>
            <a:ext cx="150876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366188"/>
            <a:ext cx="41719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37F19-FC9F-4B2D-B1D5-575BDC4B8F1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7EA59-5197-4EDC-98FA-BE4FDC56D3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66713"/>
            <a:ext cx="5829300" cy="1524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30400"/>
            <a:ext cx="5829300" cy="60960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1DEA3-93BD-4515-9DC0-D105D0DFF4BC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4C1AD-5157-4E53-9B7C-82ACA3B2BA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47625" y="93663"/>
            <a:ext cx="6761163" cy="892333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685800" y="366713"/>
            <a:ext cx="5829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685800" y="1930400"/>
            <a:ext cx="58293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629150" y="8255000"/>
            <a:ext cx="1857375" cy="63500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571C7AB9-ECCA-4EF2-B783-56F41A53E6D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85800" y="8229600"/>
            <a:ext cx="2971800" cy="6096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9538" y="8280400"/>
            <a:ext cx="342900" cy="6096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F2C6C1F5-32E4-4993-A392-A3CCFEEA56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83" r:id="rId3"/>
    <p:sldLayoutId id="2147483682" r:id="rId4"/>
    <p:sldLayoutId id="2147483681" r:id="rId5"/>
    <p:sldLayoutId id="2147483680" r:id="rId6"/>
    <p:sldLayoutId id="2147483686" r:id="rId7"/>
    <p:sldLayoutId id="2147483687" r:id="rId8"/>
    <p:sldLayoutId id="2147483679" r:id="rId9"/>
    <p:sldLayoutId id="2147483678" r:id="rId10"/>
    <p:sldLayoutId id="214748367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8" name="Заголовок 1"/>
          <p:cNvSpPr>
            <a:spLocks noGrp="1"/>
          </p:cNvSpPr>
          <p:nvPr>
            <p:ph type="ctrTitle"/>
          </p:nvPr>
        </p:nvSpPr>
        <p:spPr>
          <a:xfrm>
            <a:off x="342900" y="2008188"/>
            <a:ext cx="6172200" cy="195897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39" name="Рисунок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2133600" y="971550"/>
            <a:ext cx="2735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mbria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125538" y="684213"/>
            <a:ext cx="4751387" cy="143986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342" name="Rectangle 1"/>
          <p:cNvSpPr>
            <a:spLocks noChangeArrowheads="1"/>
          </p:cNvSpPr>
          <p:nvPr/>
        </p:nvSpPr>
        <p:spPr bwMode="auto">
          <a:xfrm>
            <a:off x="0" y="850900"/>
            <a:ext cx="6858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e-BY">
                <a:solidFill>
                  <a:srgbClr val="4E1610"/>
                </a:solidFill>
                <a:latin typeface="Monotype Corsiva" pitchFamily="66" charset="0"/>
                <a:cs typeface="Times New Roman" pitchFamily="18" charset="0"/>
              </a:rPr>
              <a:t>Отдел образования, спорта и туризма </a:t>
            </a:r>
          </a:p>
          <a:p>
            <a:pPr algn="ctr"/>
            <a:r>
              <a:rPr lang="be-BY">
                <a:solidFill>
                  <a:srgbClr val="4E1610"/>
                </a:solidFill>
                <a:latin typeface="Monotype Corsiva" pitchFamily="66" charset="0"/>
                <a:cs typeface="Times New Roman" pitchFamily="18" charset="0"/>
              </a:rPr>
              <a:t>Дятловского райисполкома</a:t>
            </a:r>
            <a:endParaRPr lang="ru-RU">
              <a:solidFill>
                <a:srgbClr val="4E1610"/>
              </a:solidFill>
              <a:latin typeface="Monotype Corsiva" pitchFamily="66" charset="0"/>
              <a:cs typeface="Times New Roman" pitchFamily="18" charset="0"/>
            </a:endParaRPr>
          </a:p>
          <a:p>
            <a:pPr algn="ctr"/>
            <a:r>
              <a:rPr lang="ru-RU">
                <a:solidFill>
                  <a:srgbClr val="4E1610"/>
                </a:solidFill>
                <a:latin typeface="Monotype Corsiva" pitchFamily="66" charset="0"/>
                <a:cs typeface="Times New Roman" pitchFamily="18" charset="0"/>
              </a:rPr>
              <a:t>Государственное учреждение образования</a:t>
            </a:r>
          </a:p>
          <a:p>
            <a:pPr algn="ctr" eaLnBrk="0" hangingPunct="0"/>
            <a:r>
              <a:rPr lang="ru-RU">
                <a:solidFill>
                  <a:srgbClr val="4E1610"/>
                </a:solidFill>
                <a:latin typeface="Monotype Corsiva" pitchFamily="66" charset="0"/>
                <a:cs typeface="Times New Roman" pitchFamily="18" charset="0"/>
              </a:rPr>
              <a:t>«Средняя школа №3 г. Дятлово»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92696" y="2627784"/>
            <a:ext cx="5472608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 err="1">
                <a:ln/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Портфолио</a:t>
            </a:r>
            <a:endParaRPr lang="ru-RU" sz="8800" b="1" dirty="0">
              <a:ln/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4675" y="5219700"/>
            <a:ext cx="40767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Воспитателя группы продлённого дня  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СТЕПУРО НАТАЛЬИ ЕВГЕНЬЕВНЫ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Степуро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Наталья Евгеньевна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20688" y="5614987"/>
            <a:ext cx="5829300" cy="3529013"/>
          </a:xfrm>
        </p:spPr>
        <p:txBody>
          <a:bodyPr>
            <a:normAutofit fontScale="92500"/>
          </a:bodyPr>
          <a:lstStyle/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2800" dirty="0" smtClean="0"/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/>
              <a:t>Должность: Воспитатель ГПД</a:t>
            </a:r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/>
              <a:t>Дата рождения: 14.01.1967г.</a:t>
            </a:r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/>
              <a:t>Общий стаж работы: 28 лет</a:t>
            </a:r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/>
              <a:t>Стаж работы в должности: 11 лет</a:t>
            </a:r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8840" y="1907704"/>
            <a:ext cx="3429000" cy="4572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Текст 2"/>
          <p:cNvSpPr>
            <a:spLocks noGrp="1"/>
          </p:cNvSpPr>
          <p:nvPr>
            <p:ph type="body" idx="4294967295"/>
          </p:nvPr>
        </p:nvSpPr>
        <p:spPr>
          <a:xfrm>
            <a:off x="1025525" y="827088"/>
            <a:ext cx="5427663" cy="2881312"/>
          </a:xfrm>
        </p:spPr>
        <p:txBody>
          <a:bodyPr/>
          <a:lstStyle/>
          <a:p>
            <a:pPr marL="0" indent="0" algn="just" eaLnBrk="1" hangingPunct="1">
              <a:buFont typeface="Arial" charset="0"/>
              <a:buChar char="•"/>
            </a:pPr>
            <a:r>
              <a:rPr lang="ru-RU" sz="2800" dirty="0" smtClean="0"/>
              <a:t>Образование: средне специальное; Лидское педагогическое училище  , г. Лида, 1986 год; специальность – «Преподавание в начальных классах общеобразовательной школы» </a:t>
            </a:r>
          </a:p>
          <a:p>
            <a:pPr marL="0" indent="0" algn="just" eaLnBrk="1" hangingPunct="1">
              <a:buNone/>
            </a:pPr>
            <a:r>
              <a:rPr lang="ru-RU" sz="2800" dirty="0" smtClean="0"/>
              <a:t>(«Учитель начальных классов») </a:t>
            </a:r>
          </a:p>
          <a:p>
            <a:pPr marL="0" indent="0" algn="just" eaLnBrk="1" hangingPunct="1">
              <a:lnSpc>
                <a:spcPct val="150000"/>
              </a:lnSpc>
              <a:buFont typeface="Arial" charset="0"/>
              <a:buChar char="•"/>
            </a:pPr>
            <a:endParaRPr lang="ru-RU" sz="2800" dirty="0" smtClean="0"/>
          </a:p>
          <a:p>
            <a:pPr marL="0" indent="0" algn="just" eaLnBrk="1" hangingPunct="1">
              <a:buFont typeface="Arial" charset="0"/>
              <a:buChar char="•"/>
            </a:pPr>
            <a:r>
              <a:rPr lang="ru-RU" sz="2800" dirty="0" smtClean="0"/>
              <a:t>Квалификационная категория – первая (ноябрь 2004г.)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Содержимое 3"/>
          <p:cNvPicPr>
            <a:picLocks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66713"/>
            <a:ext cx="5829300" cy="964927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Педагогическое кредо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362" name="Содержимое 2"/>
          <p:cNvSpPr>
            <a:spLocks noGrp="1"/>
          </p:cNvSpPr>
          <p:nvPr>
            <p:ph sz="quarter" idx="1"/>
          </p:nvPr>
        </p:nvSpPr>
        <p:spPr>
          <a:xfrm>
            <a:off x="764704" y="1907704"/>
            <a:ext cx="5616575" cy="6550745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  <a:defRPr/>
            </a:pPr>
            <a:r>
              <a:rPr lang="ru-RU" sz="6000" b="1" dirty="0" smtClean="0">
                <a:solidFill>
                  <a:srgbClr val="FF0000"/>
                </a:solidFill>
                <a:latin typeface="Monotype Corsiva" pitchFamily="66" charset="0"/>
              </a:rPr>
              <a:t>	«НЕЛЬЗЯ НАУЧИТЬ, НАУЧИТЬСЯ МОЖНО»</a:t>
            </a:r>
            <a:endParaRPr lang="ru-RU" sz="6000" b="1" spc="100" dirty="0" smtClean="0">
              <a:solidFill>
                <a:srgbClr val="FF0000"/>
              </a:solidFill>
              <a:latin typeface="Monotype Corsiva" pitchFamily="66" charset="0"/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6626" name="Рисунок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755650" y="936625"/>
            <a:ext cx="58880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Данные о повышении квалификации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и профессиональной подготовке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736213526"/>
              </p:ext>
            </p:extLst>
          </p:nvPr>
        </p:nvGraphicFramePr>
        <p:xfrm>
          <a:off x="692150" y="2268538"/>
          <a:ext cx="5904656" cy="271232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37633"/>
                <a:gridCol w="1924230"/>
                <a:gridCol w="1670585"/>
                <a:gridCol w="720080"/>
                <a:gridCol w="1152128"/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№ </a:t>
                      </a:r>
                      <a:r>
                        <a:rPr lang="ru-RU" sz="1200" dirty="0" err="1" smtClean="0">
                          <a:latin typeface="+mj-lt"/>
                        </a:rPr>
                        <a:t>п</a:t>
                      </a:r>
                      <a:r>
                        <a:rPr lang="ru-RU" sz="1200" dirty="0" smtClean="0">
                          <a:latin typeface="+mj-lt"/>
                        </a:rPr>
                        <a:t>/</a:t>
                      </a:r>
                      <a:r>
                        <a:rPr lang="ru-RU" sz="1200" dirty="0" err="1" smtClean="0">
                          <a:latin typeface="+mj-lt"/>
                        </a:rPr>
                        <a:t>п</a:t>
                      </a:r>
                      <a:endParaRPr lang="ru-RU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</a:rPr>
                        <a:t>Название курсов повышения квалификации</a:t>
                      </a:r>
                      <a:endParaRPr lang="ru-RU" sz="1400" b="1" i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</a:rPr>
                        <a:t>Название учебного центра повышения квалификации</a:t>
                      </a:r>
                      <a:endParaRPr lang="ru-RU" sz="1400" b="1" i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</a:rPr>
                        <a:t>Сроки</a:t>
                      </a:r>
                      <a:endParaRPr lang="ru-RU" sz="1400" b="1" i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</a:rPr>
                        <a:t>Вид полученного документа</a:t>
                      </a:r>
                      <a:endParaRPr lang="ru-RU" sz="1400" b="1" i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783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Повышение квалификации</a:t>
                      </a:r>
                      <a:r>
                        <a:rPr lang="ru-RU" sz="1200" baseline="0" dirty="0" smtClean="0"/>
                        <a:t> воспитателей разновозрастных ГПД и  интернатов учреждений образования «Игровая и учебно-познавательная деятельность воспитанников в условиях ГПД»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Гродненский государственный институт развития образования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13.10. 2014 </a:t>
                      </a:r>
                    </a:p>
                    <a:p>
                      <a:r>
                        <a:rPr lang="ru-RU" sz="1200" baseline="0" dirty="0" smtClean="0"/>
                        <a:t> –  18.10. 2014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smtClean="0"/>
                        <a:t>Свидетельство № 2037924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872</TotalTime>
  <Words>152</Words>
  <Application>Microsoft Office PowerPoint</Application>
  <PresentationFormat>Экран (4:3)</PresentationFormat>
  <Paragraphs>32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Справедливость</vt:lpstr>
      <vt:lpstr>Слайд 1</vt:lpstr>
      <vt:lpstr>Степуро Наталья Евгеньевна</vt:lpstr>
      <vt:lpstr>Слайд 3</vt:lpstr>
      <vt:lpstr>Педагогическое кредо</vt:lpstr>
      <vt:lpstr>Слайд 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Alex</cp:lastModifiedBy>
  <cp:revision>81</cp:revision>
  <dcterms:created xsi:type="dcterms:W3CDTF">2013-10-26T17:16:51Z</dcterms:created>
  <dcterms:modified xsi:type="dcterms:W3CDTF">2015-04-09T20:43:29Z</dcterms:modified>
</cp:coreProperties>
</file>